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E5FBB-BDD8-40F3-8D3A-08572ACBB2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2007E-CD78-4CD5-A24B-FCC3751F1D0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RIPANDEEP KAUR</a:t>
          </a:r>
        </a:p>
        <a:p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(M.Sc. Botany)</a:t>
          </a:r>
          <a:endParaRPr lang="en-US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3FE93-63A0-4F11-BAB9-12BF1EAF47A1}" type="parTrans" cxnId="{9BB861FB-413C-4F7F-91FE-0491BE78245C}">
      <dgm:prSet/>
      <dgm:spPr/>
      <dgm:t>
        <a:bodyPr/>
        <a:lstStyle/>
        <a:p>
          <a:endParaRPr lang="en-US"/>
        </a:p>
      </dgm:t>
    </dgm:pt>
    <dgm:pt modelId="{FE784646-EEF8-494C-BBFC-F8922CDCAE2B}" type="sibTrans" cxnId="{9BB861FB-413C-4F7F-91FE-0491BE78245C}">
      <dgm:prSet/>
      <dgm:spPr/>
      <dgm:t>
        <a:bodyPr/>
        <a:lstStyle/>
        <a:p>
          <a:endParaRPr lang="en-US"/>
        </a:p>
      </dgm:t>
    </dgm:pt>
    <dgm:pt modelId="{DE297A5B-BCEF-4121-B7D2-200578FA6F8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SEEMA</a:t>
          </a:r>
          <a:endParaRPr lang="en-US" sz="11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842FD-6F1D-4067-8E0F-4C12C0A82F2B}" type="parTrans" cxnId="{207D0A0E-C7A5-4330-A7DE-C166BFB6319C}">
      <dgm:prSet/>
      <dgm:spPr/>
      <dgm:t>
        <a:bodyPr/>
        <a:lstStyle/>
        <a:p>
          <a:endParaRPr lang="en-US"/>
        </a:p>
      </dgm:t>
    </dgm:pt>
    <dgm:pt modelId="{D83DFF5F-516D-4577-B2E4-513B65F073FD}" type="sibTrans" cxnId="{207D0A0E-C7A5-4330-A7DE-C166BFB6319C}">
      <dgm:prSet/>
      <dgm:spPr/>
      <dgm:t>
        <a:bodyPr/>
        <a:lstStyle/>
        <a:p>
          <a:endParaRPr lang="en-US"/>
        </a:p>
      </dgm:t>
    </dgm:pt>
    <dgm:pt modelId="{EE890608-F4C2-41C2-B096-3D1ADB87778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PARIKA</a:t>
          </a:r>
          <a:endParaRPr lang="en-US" sz="11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7E502-2936-438D-BD82-6614455593BC}" type="parTrans" cxnId="{C12F0182-0542-4613-92EE-1389867FC8EF}">
      <dgm:prSet/>
      <dgm:spPr/>
      <dgm:t>
        <a:bodyPr/>
        <a:lstStyle/>
        <a:p>
          <a:endParaRPr lang="en-US"/>
        </a:p>
      </dgm:t>
    </dgm:pt>
    <dgm:pt modelId="{82AA9082-7797-41AD-A405-6A32F9062360}" type="sibTrans" cxnId="{C12F0182-0542-4613-92EE-1389867FC8EF}">
      <dgm:prSet/>
      <dgm:spPr/>
      <dgm:t>
        <a:bodyPr/>
        <a:lstStyle/>
        <a:p>
          <a:endParaRPr lang="en-US"/>
        </a:p>
      </dgm:t>
    </dgm:pt>
    <dgm:pt modelId="{D1F2F6C2-8547-4395-9AA9-BA9F006B6E9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PRIYA KAUR</a:t>
          </a:r>
          <a:endParaRPr lang="en-US" sz="11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6BFD7-4ABE-4178-A674-484FB705A727}" type="parTrans" cxnId="{149156F5-6EBA-419B-AE5D-89F7FA8A9493}">
      <dgm:prSet/>
      <dgm:spPr/>
      <dgm:t>
        <a:bodyPr/>
        <a:lstStyle/>
        <a:p>
          <a:endParaRPr lang="en-US"/>
        </a:p>
      </dgm:t>
    </dgm:pt>
    <dgm:pt modelId="{7A1CE976-8A94-4D6B-A64D-D9A406E78E57}" type="sibTrans" cxnId="{149156F5-6EBA-419B-AE5D-89F7FA8A9493}">
      <dgm:prSet/>
      <dgm:spPr/>
      <dgm:t>
        <a:bodyPr/>
        <a:lstStyle/>
        <a:p>
          <a:endParaRPr lang="en-US"/>
        </a:p>
      </dgm:t>
    </dgm:pt>
    <dgm:pt modelId="{5C60C1E6-B39C-4F56-BEAD-6B4C44AD516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GAGANDEEP KAUR</a:t>
          </a:r>
          <a:endParaRPr lang="en-US" sz="11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A07A0-5F79-471B-A156-52E4EBBBA8FE}" type="parTrans" cxnId="{0D4AB830-0649-4D5A-8288-6F765B0E14A9}">
      <dgm:prSet/>
      <dgm:spPr/>
      <dgm:t>
        <a:bodyPr/>
        <a:lstStyle/>
        <a:p>
          <a:endParaRPr lang="en-US"/>
        </a:p>
      </dgm:t>
    </dgm:pt>
    <dgm:pt modelId="{E342BEF4-7A50-4B40-AB4E-94E0935DE1E7}" type="sibTrans" cxnId="{0D4AB830-0649-4D5A-8288-6F765B0E14A9}">
      <dgm:prSet/>
      <dgm:spPr/>
      <dgm:t>
        <a:bodyPr/>
        <a:lstStyle/>
        <a:p>
          <a:endParaRPr lang="en-US"/>
        </a:p>
      </dgm:t>
    </dgm:pt>
    <dgm:pt modelId="{AAF82817-B6FE-4032-9D8A-B5842F56CEF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SALONI</a:t>
          </a:r>
          <a:endParaRPr lang="en-US" sz="11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F917C-8852-4FA9-BEBF-610FACA83871}" type="parTrans" cxnId="{C09070D0-AAC4-4AE2-AB47-C0CE3D2A863D}">
      <dgm:prSet/>
      <dgm:spPr/>
      <dgm:t>
        <a:bodyPr/>
        <a:lstStyle/>
        <a:p>
          <a:endParaRPr lang="en-US"/>
        </a:p>
      </dgm:t>
    </dgm:pt>
    <dgm:pt modelId="{2B014DBF-50BE-4A93-B733-BCE745CE026F}" type="sibTrans" cxnId="{C09070D0-AAC4-4AE2-AB47-C0CE3D2A863D}">
      <dgm:prSet/>
      <dgm:spPr/>
      <dgm:t>
        <a:bodyPr/>
        <a:lstStyle/>
        <a:p>
          <a:endParaRPr lang="en-US"/>
        </a:p>
      </dgm:t>
    </dgm:pt>
    <dgm:pt modelId="{CD5C4BAF-B7E9-4B7D-9A14-38FD7E190360}" type="pres">
      <dgm:prSet presAssocID="{DCFE5FBB-BDD8-40F3-8D3A-08572ACBB2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505C1C-2CE9-4533-B49E-05F13FA703D2}" type="pres">
      <dgm:prSet presAssocID="{6D82007E-CD78-4CD5-A24B-FCC3751F1D06}" presName="singleCycle" presStyleCnt="0"/>
      <dgm:spPr/>
    </dgm:pt>
    <dgm:pt modelId="{EA39157E-16D2-4060-A858-CCFC296458AA}" type="pres">
      <dgm:prSet presAssocID="{6D82007E-CD78-4CD5-A24B-FCC3751F1D06}" presName="singleCenter" presStyleLbl="node1" presStyleIdx="0" presStyleCnt="6" custScaleX="12845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60E2F53-9D59-4E1D-AB01-C86855D8A11D}" type="pres">
      <dgm:prSet presAssocID="{0FF842FD-6F1D-4067-8E0F-4C12C0A82F2B}" presName="Name56" presStyleLbl="parChTrans1D2" presStyleIdx="0" presStyleCnt="5"/>
      <dgm:spPr/>
      <dgm:t>
        <a:bodyPr/>
        <a:lstStyle/>
        <a:p>
          <a:endParaRPr lang="en-US"/>
        </a:p>
      </dgm:t>
    </dgm:pt>
    <dgm:pt modelId="{30F37EBC-9097-4FB0-87B8-B855E6ECCDEB}" type="pres">
      <dgm:prSet presAssocID="{DE297A5B-BCEF-4121-B7D2-200578FA6F84}" presName="text0" presStyleLbl="node1" presStyleIdx="1" presStyleCnt="6" custScaleX="153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8906E-7F6C-4A79-96CA-9A07D4C73E6C}" type="pres">
      <dgm:prSet presAssocID="{4317E502-2936-438D-BD82-6614455593BC}" presName="Name56" presStyleLbl="parChTrans1D2" presStyleIdx="1" presStyleCnt="5"/>
      <dgm:spPr/>
      <dgm:t>
        <a:bodyPr/>
        <a:lstStyle/>
        <a:p>
          <a:endParaRPr lang="en-US"/>
        </a:p>
      </dgm:t>
    </dgm:pt>
    <dgm:pt modelId="{AEE5AFE3-348E-45C6-B9ED-ADD504459A90}" type="pres">
      <dgm:prSet presAssocID="{EE890608-F4C2-41C2-B096-3D1ADB877786}" presName="text0" presStyleLbl="node1" presStyleIdx="2" presStyleCnt="6" custScaleX="135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5AA2E-3473-4A1F-91A9-F50C0B13E0C9}" type="pres">
      <dgm:prSet presAssocID="{0616BFD7-4ABE-4178-A674-484FB705A727}" presName="Name56" presStyleLbl="parChTrans1D2" presStyleIdx="2" presStyleCnt="5"/>
      <dgm:spPr/>
      <dgm:t>
        <a:bodyPr/>
        <a:lstStyle/>
        <a:p>
          <a:endParaRPr lang="en-US"/>
        </a:p>
      </dgm:t>
    </dgm:pt>
    <dgm:pt modelId="{FE48EC65-F678-474C-AE31-A887801690C7}" type="pres">
      <dgm:prSet presAssocID="{D1F2F6C2-8547-4395-9AA9-BA9F006B6E9F}" presName="text0" presStyleLbl="node1" presStyleIdx="3" presStyleCnt="6" custScaleX="15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0C67A-179C-4E43-AF3D-3E74C7CF39C9}" type="pres">
      <dgm:prSet presAssocID="{9EAA07A0-5F79-471B-A156-52E4EBBBA8FE}" presName="Name56" presStyleLbl="parChTrans1D2" presStyleIdx="3" presStyleCnt="5"/>
      <dgm:spPr/>
      <dgm:t>
        <a:bodyPr/>
        <a:lstStyle/>
        <a:p>
          <a:endParaRPr lang="en-US"/>
        </a:p>
      </dgm:t>
    </dgm:pt>
    <dgm:pt modelId="{0605558D-697D-48C3-94D8-A8E89F29F345}" type="pres">
      <dgm:prSet presAssocID="{5C60C1E6-B39C-4F56-BEAD-6B4C44AD5164}" presName="text0" presStyleLbl="node1" presStyleIdx="4" presStyleCnt="6" custScaleX="163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A089D-7E2F-4620-A1FB-6A4D943F1053}" type="pres">
      <dgm:prSet presAssocID="{579F917C-8852-4FA9-BEBF-610FACA83871}" presName="Name56" presStyleLbl="parChTrans1D2" presStyleIdx="4" presStyleCnt="5"/>
      <dgm:spPr/>
      <dgm:t>
        <a:bodyPr/>
        <a:lstStyle/>
        <a:p>
          <a:endParaRPr lang="en-US"/>
        </a:p>
      </dgm:t>
    </dgm:pt>
    <dgm:pt modelId="{9CFE1513-33B7-4030-95C3-D78AABE0308B}" type="pres">
      <dgm:prSet presAssocID="{AAF82817-B6FE-4032-9D8A-B5842F56CEF5}" presName="text0" presStyleLbl="node1" presStyleIdx="5" presStyleCnt="6" custScaleX="129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83200-27B1-46ED-A805-D76D49427937}" type="presOf" srcId="{579F917C-8852-4FA9-BEBF-610FACA83871}" destId="{292A089D-7E2F-4620-A1FB-6A4D943F1053}" srcOrd="0" destOrd="0" presId="urn:microsoft.com/office/officeart/2008/layout/RadialCluster"/>
    <dgm:cxn modelId="{0D4AB830-0649-4D5A-8288-6F765B0E14A9}" srcId="{6D82007E-CD78-4CD5-A24B-FCC3751F1D06}" destId="{5C60C1E6-B39C-4F56-BEAD-6B4C44AD5164}" srcOrd="3" destOrd="0" parTransId="{9EAA07A0-5F79-471B-A156-52E4EBBBA8FE}" sibTransId="{E342BEF4-7A50-4B40-AB4E-94E0935DE1E7}"/>
    <dgm:cxn modelId="{415E4CD5-116C-4C00-AF97-1C7FB70DF194}" type="presOf" srcId="{D1F2F6C2-8547-4395-9AA9-BA9F006B6E9F}" destId="{FE48EC65-F678-474C-AE31-A887801690C7}" srcOrd="0" destOrd="0" presId="urn:microsoft.com/office/officeart/2008/layout/RadialCluster"/>
    <dgm:cxn modelId="{FD608C4C-D9B7-49D0-956C-95DB09265333}" type="presOf" srcId="{5C60C1E6-B39C-4F56-BEAD-6B4C44AD5164}" destId="{0605558D-697D-48C3-94D8-A8E89F29F345}" srcOrd="0" destOrd="0" presId="urn:microsoft.com/office/officeart/2008/layout/RadialCluster"/>
    <dgm:cxn modelId="{8FFBA90E-7D6C-42FA-A5F0-2A94301109A3}" type="presOf" srcId="{EE890608-F4C2-41C2-B096-3D1ADB877786}" destId="{AEE5AFE3-348E-45C6-B9ED-ADD504459A90}" srcOrd="0" destOrd="0" presId="urn:microsoft.com/office/officeart/2008/layout/RadialCluster"/>
    <dgm:cxn modelId="{736FAEE9-9B5D-44F4-BE71-EE8F296C829B}" type="presOf" srcId="{DE297A5B-BCEF-4121-B7D2-200578FA6F84}" destId="{30F37EBC-9097-4FB0-87B8-B855E6ECCDEB}" srcOrd="0" destOrd="0" presId="urn:microsoft.com/office/officeart/2008/layout/RadialCluster"/>
    <dgm:cxn modelId="{5E0FC415-F832-42FB-B45E-3D7C37E00DCF}" type="presOf" srcId="{0616BFD7-4ABE-4178-A674-484FB705A727}" destId="{9275AA2E-3473-4A1F-91A9-F50C0B13E0C9}" srcOrd="0" destOrd="0" presId="urn:microsoft.com/office/officeart/2008/layout/RadialCluster"/>
    <dgm:cxn modelId="{C09070D0-AAC4-4AE2-AB47-C0CE3D2A863D}" srcId="{6D82007E-CD78-4CD5-A24B-FCC3751F1D06}" destId="{AAF82817-B6FE-4032-9D8A-B5842F56CEF5}" srcOrd="4" destOrd="0" parTransId="{579F917C-8852-4FA9-BEBF-610FACA83871}" sibTransId="{2B014DBF-50BE-4A93-B733-BCE745CE026F}"/>
    <dgm:cxn modelId="{C12F0182-0542-4613-92EE-1389867FC8EF}" srcId="{6D82007E-CD78-4CD5-A24B-FCC3751F1D06}" destId="{EE890608-F4C2-41C2-B096-3D1ADB877786}" srcOrd="1" destOrd="0" parTransId="{4317E502-2936-438D-BD82-6614455593BC}" sibTransId="{82AA9082-7797-41AD-A405-6A32F9062360}"/>
    <dgm:cxn modelId="{149156F5-6EBA-419B-AE5D-89F7FA8A9493}" srcId="{6D82007E-CD78-4CD5-A24B-FCC3751F1D06}" destId="{D1F2F6C2-8547-4395-9AA9-BA9F006B6E9F}" srcOrd="2" destOrd="0" parTransId="{0616BFD7-4ABE-4178-A674-484FB705A727}" sibTransId="{7A1CE976-8A94-4D6B-A64D-D9A406E78E57}"/>
    <dgm:cxn modelId="{207D0A0E-C7A5-4330-A7DE-C166BFB6319C}" srcId="{6D82007E-CD78-4CD5-A24B-FCC3751F1D06}" destId="{DE297A5B-BCEF-4121-B7D2-200578FA6F84}" srcOrd="0" destOrd="0" parTransId="{0FF842FD-6F1D-4067-8E0F-4C12C0A82F2B}" sibTransId="{D83DFF5F-516D-4577-B2E4-513B65F073FD}"/>
    <dgm:cxn modelId="{4EFE0319-2074-4172-86DA-2D4E71D4B1BF}" type="presOf" srcId="{AAF82817-B6FE-4032-9D8A-B5842F56CEF5}" destId="{9CFE1513-33B7-4030-95C3-D78AABE0308B}" srcOrd="0" destOrd="0" presId="urn:microsoft.com/office/officeart/2008/layout/RadialCluster"/>
    <dgm:cxn modelId="{9BB861FB-413C-4F7F-91FE-0491BE78245C}" srcId="{DCFE5FBB-BDD8-40F3-8D3A-08572ACBB228}" destId="{6D82007E-CD78-4CD5-A24B-FCC3751F1D06}" srcOrd="0" destOrd="0" parTransId="{FEB3FE93-63A0-4F11-BAB9-12BF1EAF47A1}" sibTransId="{FE784646-EEF8-494C-BBFC-F8922CDCAE2B}"/>
    <dgm:cxn modelId="{16DB95B7-4F93-4330-9878-FA71295C8D40}" type="presOf" srcId="{0FF842FD-6F1D-4067-8E0F-4C12C0A82F2B}" destId="{860E2F53-9D59-4E1D-AB01-C86855D8A11D}" srcOrd="0" destOrd="0" presId="urn:microsoft.com/office/officeart/2008/layout/RadialCluster"/>
    <dgm:cxn modelId="{B812DBE8-B218-4EFB-84EB-00EDBB207201}" type="presOf" srcId="{4317E502-2936-438D-BD82-6614455593BC}" destId="{3AF8906E-7F6C-4A79-96CA-9A07D4C73E6C}" srcOrd="0" destOrd="0" presId="urn:microsoft.com/office/officeart/2008/layout/RadialCluster"/>
    <dgm:cxn modelId="{6424A827-7007-4161-B5BC-B58C8B3CCA0B}" type="presOf" srcId="{9EAA07A0-5F79-471B-A156-52E4EBBBA8FE}" destId="{D2D0C67A-179C-4E43-AF3D-3E74C7CF39C9}" srcOrd="0" destOrd="0" presId="urn:microsoft.com/office/officeart/2008/layout/RadialCluster"/>
    <dgm:cxn modelId="{E6A1E1B5-BFBF-4A0B-B4A8-F12C497E06A0}" type="presOf" srcId="{DCFE5FBB-BDD8-40F3-8D3A-08572ACBB228}" destId="{CD5C4BAF-B7E9-4B7D-9A14-38FD7E190360}" srcOrd="0" destOrd="0" presId="urn:microsoft.com/office/officeart/2008/layout/RadialCluster"/>
    <dgm:cxn modelId="{49402D73-334E-4378-8568-D882202EC7F3}" type="presOf" srcId="{6D82007E-CD78-4CD5-A24B-FCC3751F1D06}" destId="{EA39157E-16D2-4060-A858-CCFC296458AA}" srcOrd="0" destOrd="0" presId="urn:microsoft.com/office/officeart/2008/layout/RadialCluster"/>
    <dgm:cxn modelId="{B4FDF780-AEEA-4E59-A6F4-A83969ED5296}" type="presParOf" srcId="{CD5C4BAF-B7E9-4B7D-9A14-38FD7E190360}" destId="{D7505C1C-2CE9-4533-B49E-05F13FA703D2}" srcOrd="0" destOrd="0" presId="urn:microsoft.com/office/officeart/2008/layout/RadialCluster"/>
    <dgm:cxn modelId="{CB8F8636-A51F-4586-8F48-5D23B1933D54}" type="presParOf" srcId="{D7505C1C-2CE9-4533-B49E-05F13FA703D2}" destId="{EA39157E-16D2-4060-A858-CCFC296458AA}" srcOrd="0" destOrd="0" presId="urn:microsoft.com/office/officeart/2008/layout/RadialCluster"/>
    <dgm:cxn modelId="{F03CD647-8232-4DDE-8E77-1FFF6BA236DF}" type="presParOf" srcId="{D7505C1C-2CE9-4533-B49E-05F13FA703D2}" destId="{860E2F53-9D59-4E1D-AB01-C86855D8A11D}" srcOrd="1" destOrd="0" presId="urn:microsoft.com/office/officeart/2008/layout/RadialCluster"/>
    <dgm:cxn modelId="{ADFF681E-296A-466F-9A5F-0AB584C4D72A}" type="presParOf" srcId="{D7505C1C-2CE9-4533-B49E-05F13FA703D2}" destId="{30F37EBC-9097-4FB0-87B8-B855E6ECCDEB}" srcOrd="2" destOrd="0" presId="urn:microsoft.com/office/officeart/2008/layout/RadialCluster"/>
    <dgm:cxn modelId="{AF50D4C2-B861-487B-B0FE-2D41B4510679}" type="presParOf" srcId="{D7505C1C-2CE9-4533-B49E-05F13FA703D2}" destId="{3AF8906E-7F6C-4A79-96CA-9A07D4C73E6C}" srcOrd="3" destOrd="0" presId="urn:microsoft.com/office/officeart/2008/layout/RadialCluster"/>
    <dgm:cxn modelId="{454568CB-D3A9-42D0-B770-218FC0559A9B}" type="presParOf" srcId="{D7505C1C-2CE9-4533-B49E-05F13FA703D2}" destId="{AEE5AFE3-348E-45C6-B9ED-ADD504459A90}" srcOrd="4" destOrd="0" presId="urn:microsoft.com/office/officeart/2008/layout/RadialCluster"/>
    <dgm:cxn modelId="{1AA8A41B-ABDB-494B-8E9A-07C1F35330E7}" type="presParOf" srcId="{D7505C1C-2CE9-4533-B49E-05F13FA703D2}" destId="{9275AA2E-3473-4A1F-91A9-F50C0B13E0C9}" srcOrd="5" destOrd="0" presId="urn:microsoft.com/office/officeart/2008/layout/RadialCluster"/>
    <dgm:cxn modelId="{FB0A4C58-8A9E-46DB-B3BD-AD801953A89C}" type="presParOf" srcId="{D7505C1C-2CE9-4533-B49E-05F13FA703D2}" destId="{FE48EC65-F678-474C-AE31-A887801690C7}" srcOrd="6" destOrd="0" presId="urn:microsoft.com/office/officeart/2008/layout/RadialCluster"/>
    <dgm:cxn modelId="{51FDFB85-FFD7-4202-B7E4-5E00A3ED94D8}" type="presParOf" srcId="{D7505C1C-2CE9-4533-B49E-05F13FA703D2}" destId="{D2D0C67A-179C-4E43-AF3D-3E74C7CF39C9}" srcOrd="7" destOrd="0" presId="urn:microsoft.com/office/officeart/2008/layout/RadialCluster"/>
    <dgm:cxn modelId="{17A0D5F2-65BA-4137-95E2-2B261A99A09E}" type="presParOf" srcId="{D7505C1C-2CE9-4533-B49E-05F13FA703D2}" destId="{0605558D-697D-48C3-94D8-A8E89F29F345}" srcOrd="8" destOrd="0" presId="urn:microsoft.com/office/officeart/2008/layout/RadialCluster"/>
    <dgm:cxn modelId="{FCBE4C84-6554-4F38-9AF7-5FEFFD38E232}" type="presParOf" srcId="{D7505C1C-2CE9-4533-B49E-05F13FA703D2}" destId="{292A089D-7E2F-4620-A1FB-6A4D943F1053}" srcOrd="9" destOrd="0" presId="urn:microsoft.com/office/officeart/2008/layout/RadialCluster"/>
    <dgm:cxn modelId="{5E60FF4B-0F82-472C-AED4-689C6C8D523A}" type="presParOf" srcId="{D7505C1C-2CE9-4533-B49E-05F13FA703D2}" destId="{9CFE1513-33B7-4030-95C3-D78AABE0308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8B3CC6-46A9-42F2-89D0-54EFB14EA62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6C063-E662-475D-B9D7-53D4F3268C7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ANKITA THAKUR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AE63C-087E-48FE-B1A0-E6D7E4E6239C}" type="parTrans" cxnId="{266DD64F-BFD5-4857-ADEC-2BB7AC08FFEB}">
      <dgm:prSet/>
      <dgm:spPr/>
      <dgm:t>
        <a:bodyPr/>
        <a:lstStyle/>
        <a:p>
          <a:endParaRPr lang="en-US"/>
        </a:p>
      </dgm:t>
    </dgm:pt>
    <dgm:pt modelId="{483C0667-6C42-4475-928D-B39E121D22A7}" type="sibTrans" cxnId="{266DD64F-BFD5-4857-ADEC-2BB7AC08FFEB}">
      <dgm:prSet/>
      <dgm:spPr/>
      <dgm:t>
        <a:bodyPr/>
        <a:lstStyle/>
        <a:p>
          <a:endParaRPr lang="en-US"/>
        </a:p>
      </dgm:t>
    </dgm:pt>
    <dgm:pt modelId="{B651A975-E423-4BDC-81C5-9B695E90ED6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SHAVITA SONIA</a:t>
          </a:r>
          <a:endParaRPr lang="en-US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C691C-CE38-40D8-972D-8FBB948D60C0}" type="parTrans" cxnId="{7878EB36-AA81-40C2-B89A-4571A292598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7B3E02E-9A77-4A12-BF75-BE96973A0BF2}" type="sibTrans" cxnId="{7878EB36-AA81-40C2-B89A-4571A2925989}">
      <dgm:prSet/>
      <dgm:spPr/>
      <dgm:t>
        <a:bodyPr/>
        <a:lstStyle/>
        <a:p>
          <a:endParaRPr lang="en-US"/>
        </a:p>
      </dgm:t>
    </dgm:pt>
    <dgm:pt modelId="{C34BC651-F903-4A10-BCC0-CDFA92A6DAF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VAISHALI ARORA</a:t>
          </a:r>
          <a:endParaRPr lang="en-US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CF1FA-777B-4F01-8E1F-D875644661A2}" type="parTrans" cxnId="{597C5BCC-420D-4CB7-A0D1-669DD66D8D7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9040A70-124B-4109-9EFD-658F74B87E05}" type="sibTrans" cxnId="{597C5BCC-420D-4CB7-A0D1-669DD66D8D7B}">
      <dgm:prSet/>
      <dgm:spPr/>
      <dgm:t>
        <a:bodyPr/>
        <a:lstStyle/>
        <a:p>
          <a:endParaRPr lang="en-US"/>
        </a:p>
      </dgm:t>
    </dgm:pt>
    <dgm:pt modelId="{F351C0E5-815F-4EFB-8BF3-4AE5D53957C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AMANDEEP KAUR</a:t>
          </a:r>
          <a:endParaRPr lang="en-US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E2530-1060-4284-868B-284743254269}" type="parTrans" cxnId="{8EB378CD-5626-4891-AB70-3744F1ED7B8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4643FEE-CB9A-4411-83D2-601B55F787B9}" type="sibTrans" cxnId="{8EB378CD-5626-4891-AB70-3744F1ED7B89}">
      <dgm:prSet/>
      <dgm:spPr/>
      <dgm:t>
        <a:bodyPr/>
        <a:lstStyle/>
        <a:p>
          <a:endParaRPr lang="en-US"/>
        </a:p>
      </dgm:t>
    </dgm:pt>
    <dgm:pt modelId="{F0BC8D56-1068-4D82-BCE0-2571CB4BEA4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VEERPAL KAUR</a:t>
          </a:r>
          <a:endParaRPr lang="en-US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9A9F0-9F93-4FA7-AACF-0FEBFB4991C8}" type="parTrans" cxnId="{8539A013-CF13-4F2D-A364-34732C10B8E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EB32CBB-04B8-4972-83D0-6AFCF2DE5D00}" type="sibTrans" cxnId="{8539A013-CF13-4F2D-A364-34732C10B8E1}">
      <dgm:prSet/>
      <dgm:spPr/>
      <dgm:t>
        <a:bodyPr/>
        <a:lstStyle/>
        <a:p>
          <a:endParaRPr lang="en-US"/>
        </a:p>
      </dgm:t>
    </dgm:pt>
    <dgm:pt modelId="{8323CBD1-686F-4AB2-87B0-F07BD51013F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DILPREET KAU</a:t>
          </a:r>
          <a:r>
            <a:rPr lang="en-US" dirty="0" smtClean="0">
              <a:solidFill>
                <a:schemeClr val="accent6"/>
              </a:solidFill>
            </a:rPr>
            <a:t>R</a:t>
          </a:r>
          <a:endParaRPr lang="en-US" dirty="0">
            <a:solidFill>
              <a:schemeClr val="accent6"/>
            </a:solidFill>
          </a:endParaRPr>
        </a:p>
      </dgm:t>
    </dgm:pt>
    <dgm:pt modelId="{5C556428-7F03-4FB5-B450-859B25573B4B}" type="parTrans" cxnId="{465C9E29-253A-4912-988F-7A9E4D162E6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F45DF3A-1D75-49BC-A89E-75166BF8B031}" type="sibTrans" cxnId="{465C9E29-253A-4912-988F-7A9E4D162E68}">
      <dgm:prSet/>
      <dgm:spPr/>
      <dgm:t>
        <a:bodyPr/>
        <a:lstStyle/>
        <a:p>
          <a:endParaRPr lang="en-US"/>
        </a:p>
      </dgm:t>
    </dgm:pt>
    <dgm:pt modelId="{1A2C858E-4F04-49C4-982A-D3244826AEEE}" type="pres">
      <dgm:prSet presAssocID="{EE8B3CC6-46A9-42F2-89D0-54EFB14EA6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F6F31-2BCD-4627-88D9-585723914CAF}" type="pres">
      <dgm:prSet presAssocID="{1C86C063-E662-475D-B9D7-53D4F3268C72}" presName="centerShape" presStyleLbl="node0" presStyleIdx="0" presStyleCnt="1"/>
      <dgm:spPr/>
      <dgm:t>
        <a:bodyPr/>
        <a:lstStyle/>
        <a:p>
          <a:endParaRPr lang="en-US"/>
        </a:p>
      </dgm:t>
    </dgm:pt>
    <dgm:pt modelId="{B1E383A0-67A5-4B4B-9400-2B85C408BD88}" type="pres">
      <dgm:prSet presAssocID="{CD5C691C-CE38-40D8-972D-8FBB948D60C0}" presName="parTrans" presStyleLbl="sibTrans2D1" presStyleIdx="0" presStyleCnt="5" custScaleX="175867"/>
      <dgm:spPr/>
      <dgm:t>
        <a:bodyPr/>
        <a:lstStyle/>
        <a:p>
          <a:endParaRPr lang="en-US"/>
        </a:p>
      </dgm:t>
    </dgm:pt>
    <dgm:pt modelId="{6E1478AF-E161-4105-BE4E-8819C72E2FBB}" type="pres">
      <dgm:prSet presAssocID="{CD5C691C-CE38-40D8-972D-8FBB948D60C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294E2DB-B6DA-47D1-8EB7-8BD472C31EC0}" type="pres">
      <dgm:prSet presAssocID="{B651A975-E423-4BDC-81C5-9B695E90ED67}" presName="node" presStyleLbl="node1" presStyleIdx="0" presStyleCnt="5" custRadScaleRad="106503" custRadScaleInc="6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8CF5D-8E30-4DBA-8AC9-08B80073F64A}" type="pres">
      <dgm:prSet presAssocID="{836CF1FA-777B-4F01-8E1F-D875644661A2}" presName="parTrans" presStyleLbl="sibTrans2D1" presStyleIdx="1" presStyleCnt="5" custScaleX="230181"/>
      <dgm:spPr/>
      <dgm:t>
        <a:bodyPr/>
        <a:lstStyle/>
        <a:p>
          <a:endParaRPr lang="en-US"/>
        </a:p>
      </dgm:t>
    </dgm:pt>
    <dgm:pt modelId="{C1254825-CD2F-46CE-A513-F219828C536C}" type="pres">
      <dgm:prSet presAssocID="{836CF1FA-777B-4F01-8E1F-D875644661A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F59E080-42FF-4161-AE12-B4EAE7CCCB90}" type="pres">
      <dgm:prSet presAssocID="{C34BC651-F903-4A10-BCC0-CDFA92A6DAFA}" presName="node" presStyleLbl="node1" presStyleIdx="1" presStyleCnt="5" custRadScaleRad="106266" custRadScaleInc="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466DA-F0C3-400D-AD97-8C973BC913EB}" type="pres">
      <dgm:prSet presAssocID="{B31E2530-1060-4284-868B-284743254269}" presName="parTrans" presStyleLbl="sibTrans2D1" presStyleIdx="2" presStyleCnt="5" custScaleX="221233"/>
      <dgm:spPr/>
      <dgm:t>
        <a:bodyPr/>
        <a:lstStyle/>
        <a:p>
          <a:endParaRPr lang="en-US"/>
        </a:p>
      </dgm:t>
    </dgm:pt>
    <dgm:pt modelId="{2DEE5817-8CDC-498C-BC58-ABD808706D8E}" type="pres">
      <dgm:prSet presAssocID="{B31E2530-1060-4284-868B-28474325426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9920CD-B91F-426A-B4B7-0D9219A16418}" type="pres">
      <dgm:prSet presAssocID="{F351C0E5-815F-4EFB-8BF3-4AE5D53957CE}" presName="node" presStyleLbl="node1" presStyleIdx="2" presStyleCnt="5" custRadScaleRad="108568" custRadScaleInc="3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C2E3B-5C23-4BA9-B916-D611292D46B8}" type="pres">
      <dgm:prSet presAssocID="{76B9A9F0-9F93-4FA7-AACF-0FEBFB4991C8}" presName="parTrans" presStyleLbl="sibTrans2D1" presStyleIdx="3" presStyleCnt="5" custScaleX="219305"/>
      <dgm:spPr/>
      <dgm:t>
        <a:bodyPr/>
        <a:lstStyle/>
        <a:p>
          <a:endParaRPr lang="en-US"/>
        </a:p>
      </dgm:t>
    </dgm:pt>
    <dgm:pt modelId="{CD067DEA-5555-4315-9E9D-123CE3940EC2}" type="pres">
      <dgm:prSet presAssocID="{76B9A9F0-9F93-4FA7-AACF-0FEBFB4991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A34C1C5-67ED-4DA8-80F7-B18BFF2E8022}" type="pres">
      <dgm:prSet presAssocID="{F0BC8D56-1068-4D82-BCE0-2571CB4BEA4C}" presName="node" presStyleLbl="node1" presStyleIdx="3" presStyleCnt="5" custRadScaleRad="115361" custRadScaleInc="3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696F7-3090-4C11-A376-28B23F227FAA}" type="pres">
      <dgm:prSet presAssocID="{5C556428-7F03-4FB5-B450-859B25573B4B}" presName="parTrans" presStyleLbl="sibTrans2D1" presStyleIdx="4" presStyleCnt="5" custScaleX="206688"/>
      <dgm:spPr/>
      <dgm:t>
        <a:bodyPr/>
        <a:lstStyle/>
        <a:p>
          <a:endParaRPr lang="en-US"/>
        </a:p>
      </dgm:t>
    </dgm:pt>
    <dgm:pt modelId="{501608AD-FB21-41BD-BEA5-6035B5ACD6E3}" type="pres">
      <dgm:prSet presAssocID="{5C556428-7F03-4FB5-B450-859B25573B4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8C18DCF-9070-47CF-8517-647EAA1DEABF}" type="pres">
      <dgm:prSet presAssocID="{8323CBD1-686F-4AB2-87B0-F07BD51013FA}" presName="node" presStyleLbl="node1" presStyleIdx="4" presStyleCnt="5" custRadScaleRad="113132" custRadScaleInc="-5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E4079-CA0C-4241-94B0-B70D0F4F3C78}" type="presOf" srcId="{B651A975-E423-4BDC-81C5-9B695E90ED67}" destId="{1294E2DB-B6DA-47D1-8EB7-8BD472C31EC0}" srcOrd="0" destOrd="0" presId="urn:microsoft.com/office/officeart/2005/8/layout/radial5"/>
    <dgm:cxn modelId="{0828A061-6E51-4D29-90F1-B7399CCA6A77}" type="presOf" srcId="{5C556428-7F03-4FB5-B450-859B25573B4B}" destId="{5AE696F7-3090-4C11-A376-28B23F227FAA}" srcOrd="0" destOrd="0" presId="urn:microsoft.com/office/officeart/2005/8/layout/radial5"/>
    <dgm:cxn modelId="{FFD90292-2C0B-4187-91A4-36E5DFCA881B}" type="presOf" srcId="{CD5C691C-CE38-40D8-972D-8FBB948D60C0}" destId="{6E1478AF-E161-4105-BE4E-8819C72E2FBB}" srcOrd="1" destOrd="0" presId="urn:microsoft.com/office/officeart/2005/8/layout/radial5"/>
    <dgm:cxn modelId="{290821C1-56CD-45DF-ABCB-4ED88C572892}" type="presOf" srcId="{CD5C691C-CE38-40D8-972D-8FBB948D60C0}" destId="{B1E383A0-67A5-4B4B-9400-2B85C408BD88}" srcOrd="0" destOrd="0" presId="urn:microsoft.com/office/officeart/2005/8/layout/radial5"/>
    <dgm:cxn modelId="{C07DE11C-8AC2-471A-A198-22ECB84AF1D0}" type="presOf" srcId="{76B9A9F0-9F93-4FA7-AACF-0FEBFB4991C8}" destId="{6EEC2E3B-5C23-4BA9-B916-D611292D46B8}" srcOrd="0" destOrd="0" presId="urn:microsoft.com/office/officeart/2005/8/layout/radial5"/>
    <dgm:cxn modelId="{5565BCE3-8C63-4E58-BE04-B6CE4521EA22}" type="presOf" srcId="{1C86C063-E662-475D-B9D7-53D4F3268C72}" destId="{B4BF6F31-2BCD-4627-88D9-585723914CAF}" srcOrd="0" destOrd="0" presId="urn:microsoft.com/office/officeart/2005/8/layout/radial5"/>
    <dgm:cxn modelId="{B63D58E8-2F7B-49A1-98C8-2F376B352FE2}" type="presOf" srcId="{836CF1FA-777B-4F01-8E1F-D875644661A2}" destId="{7868CF5D-8E30-4DBA-8AC9-08B80073F64A}" srcOrd="0" destOrd="0" presId="urn:microsoft.com/office/officeart/2005/8/layout/radial5"/>
    <dgm:cxn modelId="{465C9E29-253A-4912-988F-7A9E4D162E68}" srcId="{1C86C063-E662-475D-B9D7-53D4F3268C72}" destId="{8323CBD1-686F-4AB2-87B0-F07BD51013FA}" srcOrd="4" destOrd="0" parTransId="{5C556428-7F03-4FB5-B450-859B25573B4B}" sibTransId="{DF45DF3A-1D75-49BC-A89E-75166BF8B031}"/>
    <dgm:cxn modelId="{7878EB36-AA81-40C2-B89A-4571A2925989}" srcId="{1C86C063-E662-475D-B9D7-53D4F3268C72}" destId="{B651A975-E423-4BDC-81C5-9B695E90ED67}" srcOrd="0" destOrd="0" parTransId="{CD5C691C-CE38-40D8-972D-8FBB948D60C0}" sibTransId="{E7B3E02E-9A77-4A12-BF75-BE96973A0BF2}"/>
    <dgm:cxn modelId="{1BDD801D-7EED-414F-831F-F210ACB956C9}" type="presOf" srcId="{F0BC8D56-1068-4D82-BCE0-2571CB4BEA4C}" destId="{8A34C1C5-67ED-4DA8-80F7-B18BFF2E8022}" srcOrd="0" destOrd="0" presId="urn:microsoft.com/office/officeart/2005/8/layout/radial5"/>
    <dgm:cxn modelId="{2169BF6F-98EB-470A-A597-BF29DD7CCD58}" type="presOf" srcId="{B31E2530-1060-4284-868B-284743254269}" destId="{2DEE5817-8CDC-498C-BC58-ABD808706D8E}" srcOrd="1" destOrd="0" presId="urn:microsoft.com/office/officeart/2005/8/layout/radial5"/>
    <dgm:cxn modelId="{359D9F2A-ACDC-4089-92F2-EA9FF198A454}" type="presOf" srcId="{F351C0E5-815F-4EFB-8BF3-4AE5D53957CE}" destId="{2E9920CD-B91F-426A-B4B7-0D9219A16418}" srcOrd="0" destOrd="0" presId="urn:microsoft.com/office/officeart/2005/8/layout/radial5"/>
    <dgm:cxn modelId="{333C4ACA-3145-4186-B3D0-D19E75B4D9B5}" type="presOf" srcId="{836CF1FA-777B-4F01-8E1F-D875644661A2}" destId="{C1254825-CD2F-46CE-A513-F219828C536C}" srcOrd="1" destOrd="0" presId="urn:microsoft.com/office/officeart/2005/8/layout/radial5"/>
    <dgm:cxn modelId="{8EB378CD-5626-4891-AB70-3744F1ED7B89}" srcId="{1C86C063-E662-475D-B9D7-53D4F3268C72}" destId="{F351C0E5-815F-4EFB-8BF3-4AE5D53957CE}" srcOrd="2" destOrd="0" parTransId="{B31E2530-1060-4284-868B-284743254269}" sibTransId="{34643FEE-CB9A-4411-83D2-601B55F787B9}"/>
    <dgm:cxn modelId="{597C5BCC-420D-4CB7-A0D1-669DD66D8D7B}" srcId="{1C86C063-E662-475D-B9D7-53D4F3268C72}" destId="{C34BC651-F903-4A10-BCC0-CDFA92A6DAFA}" srcOrd="1" destOrd="0" parTransId="{836CF1FA-777B-4F01-8E1F-D875644661A2}" sibTransId="{29040A70-124B-4109-9EFD-658F74B87E05}"/>
    <dgm:cxn modelId="{8539A013-CF13-4F2D-A364-34732C10B8E1}" srcId="{1C86C063-E662-475D-B9D7-53D4F3268C72}" destId="{F0BC8D56-1068-4D82-BCE0-2571CB4BEA4C}" srcOrd="3" destOrd="0" parTransId="{76B9A9F0-9F93-4FA7-AACF-0FEBFB4991C8}" sibTransId="{6EB32CBB-04B8-4972-83D0-6AFCF2DE5D00}"/>
    <dgm:cxn modelId="{E039BD51-1FAD-4F30-9A64-AE346067BF02}" type="presOf" srcId="{B31E2530-1060-4284-868B-284743254269}" destId="{1E8466DA-F0C3-400D-AD97-8C973BC913EB}" srcOrd="0" destOrd="0" presId="urn:microsoft.com/office/officeart/2005/8/layout/radial5"/>
    <dgm:cxn modelId="{DCEBD8FC-4BE6-419F-A3A6-C71C45EA3B99}" type="presOf" srcId="{EE8B3CC6-46A9-42F2-89D0-54EFB14EA626}" destId="{1A2C858E-4F04-49C4-982A-D3244826AEEE}" srcOrd="0" destOrd="0" presId="urn:microsoft.com/office/officeart/2005/8/layout/radial5"/>
    <dgm:cxn modelId="{425FBAFB-A046-4CC5-9914-E8FBDC0D6A5B}" type="presOf" srcId="{C34BC651-F903-4A10-BCC0-CDFA92A6DAFA}" destId="{3F59E080-42FF-4161-AE12-B4EAE7CCCB90}" srcOrd="0" destOrd="0" presId="urn:microsoft.com/office/officeart/2005/8/layout/radial5"/>
    <dgm:cxn modelId="{B8D224E1-FB65-4098-8026-9C97B37BDBEE}" type="presOf" srcId="{5C556428-7F03-4FB5-B450-859B25573B4B}" destId="{501608AD-FB21-41BD-BEA5-6035B5ACD6E3}" srcOrd="1" destOrd="0" presId="urn:microsoft.com/office/officeart/2005/8/layout/radial5"/>
    <dgm:cxn modelId="{F91F3579-090F-464C-8C1D-60828BC0DABA}" type="presOf" srcId="{8323CBD1-686F-4AB2-87B0-F07BD51013FA}" destId="{E8C18DCF-9070-47CF-8517-647EAA1DEABF}" srcOrd="0" destOrd="0" presId="urn:microsoft.com/office/officeart/2005/8/layout/radial5"/>
    <dgm:cxn modelId="{59498BDE-9014-4D85-9A7A-34F46056AF28}" type="presOf" srcId="{76B9A9F0-9F93-4FA7-AACF-0FEBFB4991C8}" destId="{CD067DEA-5555-4315-9E9D-123CE3940EC2}" srcOrd="1" destOrd="0" presId="urn:microsoft.com/office/officeart/2005/8/layout/radial5"/>
    <dgm:cxn modelId="{266DD64F-BFD5-4857-ADEC-2BB7AC08FFEB}" srcId="{EE8B3CC6-46A9-42F2-89D0-54EFB14EA626}" destId="{1C86C063-E662-475D-B9D7-53D4F3268C72}" srcOrd="0" destOrd="0" parTransId="{74BAE63C-087E-48FE-B1A0-E6D7E4E6239C}" sibTransId="{483C0667-6C42-4475-928D-B39E121D22A7}"/>
    <dgm:cxn modelId="{36121ADE-0598-46A9-996D-7B9C1CE455E0}" type="presParOf" srcId="{1A2C858E-4F04-49C4-982A-D3244826AEEE}" destId="{B4BF6F31-2BCD-4627-88D9-585723914CAF}" srcOrd="0" destOrd="0" presId="urn:microsoft.com/office/officeart/2005/8/layout/radial5"/>
    <dgm:cxn modelId="{B6F84024-A4AA-41E8-B42C-66AFDCDC7F6F}" type="presParOf" srcId="{1A2C858E-4F04-49C4-982A-D3244826AEEE}" destId="{B1E383A0-67A5-4B4B-9400-2B85C408BD88}" srcOrd="1" destOrd="0" presId="urn:microsoft.com/office/officeart/2005/8/layout/radial5"/>
    <dgm:cxn modelId="{618C4029-BF2C-4389-B8C6-8F39273F32D0}" type="presParOf" srcId="{B1E383A0-67A5-4B4B-9400-2B85C408BD88}" destId="{6E1478AF-E161-4105-BE4E-8819C72E2FBB}" srcOrd="0" destOrd="0" presId="urn:microsoft.com/office/officeart/2005/8/layout/radial5"/>
    <dgm:cxn modelId="{6BF15375-2D63-40E1-BF99-E93C523D8DD4}" type="presParOf" srcId="{1A2C858E-4F04-49C4-982A-D3244826AEEE}" destId="{1294E2DB-B6DA-47D1-8EB7-8BD472C31EC0}" srcOrd="2" destOrd="0" presId="urn:microsoft.com/office/officeart/2005/8/layout/radial5"/>
    <dgm:cxn modelId="{DDAD3547-2E01-4C2E-B7BF-B9B733402B76}" type="presParOf" srcId="{1A2C858E-4F04-49C4-982A-D3244826AEEE}" destId="{7868CF5D-8E30-4DBA-8AC9-08B80073F64A}" srcOrd="3" destOrd="0" presId="urn:microsoft.com/office/officeart/2005/8/layout/radial5"/>
    <dgm:cxn modelId="{99DD7F64-4C1D-45BC-A03C-817EDBEC9F09}" type="presParOf" srcId="{7868CF5D-8E30-4DBA-8AC9-08B80073F64A}" destId="{C1254825-CD2F-46CE-A513-F219828C536C}" srcOrd="0" destOrd="0" presId="urn:microsoft.com/office/officeart/2005/8/layout/radial5"/>
    <dgm:cxn modelId="{9E0C0C9A-4EF3-48C5-B570-F80B86AC5613}" type="presParOf" srcId="{1A2C858E-4F04-49C4-982A-D3244826AEEE}" destId="{3F59E080-42FF-4161-AE12-B4EAE7CCCB90}" srcOrd="4" destOrd="0" presId="urn:microsoft.com/office/officeart/2005/8/layout/radial5"/>
    <dgm:cxn modelId="{99B60DB1-7300-4632-BA28-A72FED50F52B}" type="presParOf" srcId="{1A2C858E-4F04-49C4-982A-D3244826AEEE}" destId="{1E8466DA-F0C3-400D-AD97-8C973BC913EB}" srcOrd="5" destOrd="0" presId="urn:microsoft.com/office/officeart/2005/8/layout/radial5"/>
    <dgm:cxn modelId="{F57317B5-BDBB-4994-9291-4228F16A6F78}" type="presParOf" srcId="{1E8466DA-F0C3-400D-AD97-8C973BC913EB}" destId="{2DEE5817-8CDC-498C-BC58-ABD808706D8E}" srcOrd="0" destOrd="0" presId="urn:microsoft.com/office/officeart/2005/8/layout/radial5"/>
    <dgm:cxn modelId="{24497CD1-CA7E-4F98-B666-FE69B4B25783}" type="presParOf" srcId="{1A2C858E-4F04-49C4-982A-D3244826AEEE}" destId="{2E9920CD-B91F-426A-B4B7-0D9219A16418}" srcOrd="6" destOrd="0" presId="urn:microsoft.com/office/officeart/2005/8/layout/radial5"/>
    <dgm:cxn modelId="{A8D110EC-BAF9-464D-8CB8-6E8763378DD9}" type="presParOf" srcId="{1A2C858E-4F04-49C4-982A-D3244826AEEE}" destId="{6EEC2E3B-5C23-4BA9-B916-D611292D46B8}" srcOrd="7" destOrd="0" presId="urn:microsoft.com/office/officeart/2005/8/layout/radial5"/>
    <dgm:cxn modelId="{04562BF3-6070-4158-92D2-B43337C4FD26}" type="presParOf" srcId="{6EEC2E3B-5C23-4BA9-B916-D611292D46B8}" destId="{CD067DEA-5555-4315-9E9D-123CE3940EC2}" srcOrd="0" destOrd="0" presId="urn:microsoft.com/office/officeart/2005/8/layout/radial5"/>
    <dgm:cxn modelId="{F581F0D4-4161-48A7-9A72-21AC1FA22B7B}" type="presParOf" srcId="{1A2C858E-4F04-49C4-982A-D3244826AEEE}" destId="{8A34C1C5-67ED-4DA8-80F7-B18BFF2E8022}" srcOrd="8" destOrd="0" presId="urn:microsoft.com/office/officeart/2005/8/layout/radial5"/>
    <dgm:cxn modelId="{9A96DBD8-1739-4BF4-9BC6-729087F932FD}" type="presParOf" srcId="{1A2C858E-4F04-49C4-982A-D3244826AEEE}" destId="{5AE696F7-3090-4C11-A376-28B23F227FAA}" srcOrd="9" destOrd="0" presId="urn:microsoft.com/office/officeart/2005/8/layout/radial5"/>
    <dgm:cxn modelId="{784B0BAF-DB69-49F2-AFD4-C2A40267EEF3}" type="presParOf" srcId="{5AE696F7-3090-4C11-A376-28B23F227FAA}" destId="{501608AD-FB21-41BD-BEA5-6035B5ACD6E3}" srcOrd="0" destOrd="0" presId="urn:microsoft.com/office/officeart/2005/8/layout/radial5"/>
    <dgm:cxn modelId="{033EEE20-8505-4502-AD9B-7DAE0B60C03B}" type="presParOf" srcId="{1A2C858E-4F04-49C4-982A-D3244826AEEE}" destId="{E8C18DCF-9070-47CF-8517-647EAA1DEAB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3F582-5761-4E43-9A22-2177CA656C3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A9BC52-B06C-44C0-B25A-DF12448A1A2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DIVNOOR</a:t>
          </a:r>
          <a:endParaRPr lang="en-US" dirty="0"/>
        </a:p>
      </dgm:t>
    </dgm:pt>
    <dgm:pt modelId="{B2D8124A-ABD4-4F1A-95EF-20EC2948C1BF}" type="parTrans" cxnId="{788BA721-CB59-4B3A-88D1-4E9457A2FDC6}">
      <dgm:prSet/>
      <dgm:spPr/>
      <dgm:t>
        <a:bodyPr/>
        <a:lstStyle/>
        <a:p>
          <a:endParaRPr lang="en-US"/>
        </a:p>
      </dgm:t>
    </dgm:pt>
    <dgm:pt modelId="{A65F66D2-1F5B-4069-8D67-52BF3D6DA1A2}" type="sibTrans" cxnId="{788BA721-CB59-4B3A-88D1-4E9457A2FDC6}">
      <dgm:prSet/>
      <dgm:spPr/>
      <dgm:t>
        <a:bodyPr/>
        <a:lstStyle/>
        <a:p>
          <a:endParaRPr lang="en-US"/>
        </a:p>
      </dgm:t>
    </dgm:pt>
    <dgm:pt modelId="{C5C1FC1E-CAF3-4866-B711-32D8DC605B3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NANCY SHARMA</a:t>
          </a:r>
          <a:endParaRPr lang="en-US" sz="1200" dirty="0"/>
        </a:p>
      </dgm:t>
    </dgm:pt>
    <dgm:pt modelId="{5C415370-5F20-4406-A67C-4B2B6C58EC28}" type="parTrans" cxnId="{01286BD6-4CBB-4E3D-8F36-D8A131C04C96}">
      <dgm:prSet/>
      <dgm:spPr/>
      <dgm:t>
        <a:bodyPr/>
        <a:lstStyle/>
        <a:p>
          <a:endParaRPr lang="en-US"/>
        </a:p>
      </dgm:t>
    </dgm:pt>
    <dgm:pt modelId="{E6732760-9389-4637-A8B9-A754F795A69F}" type="sibTrans" cxnId="{01286BD6-4CBB-4E3D-8F36-D8A131C04C96}">
      <dgm:prSet/>
      <dgm:spPr/>
      <dgm:t>
        <a:bodyPr/>
        <a:lstStyle/>
        <a:p>
          <a:endParaRPr lang="en-US"/>
        </a:p>
      </dgm:t>
    </dgm:pt>
    <dgm:pt modelId="{D9530471-FCE2-4F32-989B-51275E746A3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NISHTHA</a:t>
          </a:r>
          <a:endParaRPr lang="en-US" dirty="0"/>
        </a:p>
      </dgm:t>
    </dgm:pt>
    <dgm:pt modelId="{173392BA-C701-4C9C-B45A-5D7312E9EFF6}" type="parTrans" cxnId="{DE6D2D52-362F-4690-9F9D-74EF9F92F294}">
      <dgm:prSet/>
      <dgm:spPr/>
      <dgm:t>
        <a:bodyPr/>
        <a:lstStyle/>
        <a:p>
          <a:endParaRPr lang="en-US"/>
        </a:p>
      </dgm:t>
    </dgm:pt>
    <dgm:pt modelId="{2631AF9E-EF42-4E82-AAF2-F76C05F773D8}" type="sibTrans" cxnId="{DE6D2D52-362F-4690-9F9D-74EF9F92F294}">
      <dgm:prSet/>
      <dgm:spPr/>
      <dgm:t>
        <a:bodyPr/>
        <a:lstStyle/>
        <a:p>
          <a:endParaRPr lang="en-US"/>
        </a:p>
      </dgm:t>
    </dgm:pt>
    <dgm:pt modelId="{CEBEFA5D-8067-4C3E-9AAB-833406219E5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KAJAL SHARMA</a:t>
          </a:r>
          <a:endParaRPr lang="en-US" dirty="0"/>
        </a:p>
      </dgm:t>
    </dgm:pt>
    <dgm:pt modelId="{621978FB-3F50-4904-A518-7D64802F811A}" type="parTrans" cxnId="{8F82BA85-046A-4E19-9703-01345AE6224A}">
      <dgm:prSet/>
      <dgm:spPr/>
      <dgm:t>
        <a:bodyPr/>
        <a:lstStyle/>
        <a:p>
          <a:endParaRPr lang="en-US"/>
        </a:p>
      </dgm:t>
    </dgm:pt>
    <dgm:pt modelId="{C4B4B280-CDAA-4CD9-907E-2EEBC221EE11}" type="sibTrans" cxnId="{8F82BA85-046A-4E19-9703-01345AE6224A}">
      <dgm:prSet/>
      <dgm:spPr/>
      <dgm:t>
        <a:bodyPr/>
        <a:lstStyle/>
        <a:p>
          <a:endParaRPr lang="en-US"/>
        </a:p>
      </dgm:t>
    </dgm:pt>
    <dgm:pt modelId="{2EB936F3-8A94-4362-8AFC-49107BADFDB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RIYA THAKUR</a:t>
          </a:r>
          <a:endParaRPr lang="en-US" dirty="0"/>
        </a:p>
      </dgm:t>
    </dgm:pt>
    <dgm:pt modelId="{0FC3BA86-2EAD-4CE3-87C1-311C4B1A50AA}" type="parTrans" cxnId="{0F094EAB-0B78-4898-BE13-6BD8E5458DF0}">
      <dgm:prSet/>
      <dgm:spPr/>
      <dgm:t>
        <a:bodyPr/>
        <a:lstStyle/>
        <a:p>
          <a:endParaRPr lang="en-US"/>
        </a:p>
      </dgm:t>
    </dgm:pt>
    <dgm:pt modelId="{E433E36A-499D-4CBD-9EF1-B70ECA231128}" type="sibTrans" cxnId="{0F094EAB-0B78-4898-BE13-6BD8E5458DF0}">
      <dgm:prSet/>
      <dgm:spPr/>
      <dgm:t>
        <a:bodyPr/>
        <a:lstStyle/>
        <a:p>
          <a:endParaRPr lang="en-US"/>
        </a:p>
      </dgm:t>
    </dgm:pt>
    <dgm:pt modelId="{23B0910C-2725-4CA3-9700-20F0DE883594}">
      <dgm:prSet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AMARPREET KAUR</a:t>
          </a:r>
          <a:endParaRPr lang="en-US" sz="1200" dirty="0"/>
        </a:p>
      </dgm:t>
    </dgm:pt>
    <dgm:pt modelId="{CE7E4606-FAC4-404D-B9E1-46BA2A8BF621}" type="parTrans" cxnId="{80B0A5FD-B255-4A00-8157-06BEE64198A8}">
      <dgm:prSet/>
      <dgm:spPr/>
      <dgm:t>
        <a:bodyPr/>
        <a:lstStyle/>
        <a:p>
          <a:endParaRPr lang="en-US"/>
        </a:p>
      </dgm:t>
    </dgm:pt>
    <dgm:pt modelId="{B78870B5-5550-4A31-BCA9-C48F64D3D42E}" type="sibTrans" cxnId="{80B0A5FD-B255-4A00-8157-06BEE64198A8}">
      <dgm:prSet/>
      <dgm:spPr/>
      <dgm:t>
        <a:bodyPr/>
        <a:lstStyle/>
        <a:p>
          <a:endParaRPr lang="en-US"/>
        </a:p>
      </dgm:t>
    </dgm:pt>
    <dgm:pt modelId="{7A3FF125-0347-4D3A-A3EB-61EE4EADD910}" type="pres">
      <dgm:prSet presAssocID="{CA23F582-5761-4E43-9A22-2177CA656C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377734-1A8C-436E-8510-2F115E1C335E}" type="pres">
      <dgm:prSet presAssocID="{97A9BC52-B06C-44C0-B25A-DF12448A1A22}" presName="centerShape" presStyleLbl="node0" presStyleIdx="0" presStyleCnt="1"/>
      <dgm:spPr/>
      <dgm:t>
        <a:bodyPr/>
        <a:lstStyle/>
        <a:p>
          <a:endParaRPr lang="en-US"/>
        </a:p>
      </dgm:t>
    </dgm:pt>
    <dgm:pt modelId="{48686FB1-283C-4769-A1B9-C81F0A09452F}" type="pres">
      <dgm:prSet presAssocID="{C5C1FC1E-CAF3-4866-B711-32D8DC605B3E}" presName="node" presStyleLbl="node1" presStyleIdx="0" presStyleCnt="5" custScaleX="236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320EE-C21C-488F-BF71-6E832D4D0D9D}" type="pres">
      <dgm:prSet presAssocID="{C5C1FC1E-CAF3-4866-B711-32D8DC605B3E}" presName="dummy" presStyleCnt="0"/>
      <dgm:spPr/>
    </dgm:pt>
    <dgm:pt modelId="{3E75ABD5-9A20-4CF3-881E-A5D284DF7DBD}" type="pres">
      <dgm:prSet presAssocID="{E6732760-9389-4637-A8B9-A754F795A69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693AEE2-59EF-4A63-872A-46B792996CF5}" type="pres">
      <dgm:prSet presAssocID="{23B0910C-2725-4CA3-9700-20F0DE883594}" presName="node" presStyleLbl="node1" presStyleIdx="1" presStyleCnt="5" custScaleX="126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BE74B-D3FB-4CB7-9794-414AA0FFBD1E}" type="pres">
      <dgm:prSet presAssocID="{23B0910C-2725-4CA3-9700-20F0DE883594}" presName="dummy" presStyleCnt="0"/>
      <dgm:spPr/>
    </dgm:pt>
    <dgm:pt modelId="{DE730290-5C6E-4377-8DA4-3769435169D7}" type="pres">
      <dgm:prSet presAssocID="{B78870B5-5550-4A31-BCA9-C48F64D3D42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3338DDC-AA08-4124-AF0B-3A15673A265E}" type="pres">
      <dgm:prSet presAssocID="{D9530471-FCE2-4F32-989B-51275E746A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61562-2848-4AE9-BC22-1463F00A8322}" type="pres">
      <dgm:prSet presAssocID="{D9530471-FCE2-4F32-989B-51275E746A3C}" presName="dummy" presStyleCnt="0"/>
      <dgm:spPr/>
    </dgm:pt>
    <dgm:pt modelId="{2E9EAEE9-F1B2-45F7-8795-551BCAB6AFE7}" type="pres">
      <dgm:prSet presAssocID="{2631AF9E-EF42-4E82-AAF2-F76C05F773D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1DA47D0-E8D1-4182-9D21-0959E694EFD2}" type="pres">
      <dgm:prSet presAssocID="{CEBEFA5D-8067-4C3E-9AAB-833406219E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8EA7A-2EFD-4582-AF4A-AD099EB0A61A}" type="pres">
      <dgm:prSet presAssocID="{CEBEFA5D-8067-4C3E-9AAB-833406219E56}" presName="dummy" presStyleCnt="0"/>
      <dgm:spPr/>
    </dgm:pt>
    <dgm:pt modelId="{6A5B054E-C126-42C1-A159-B4B95E9EE467}" type="pres">
      <dgm:prSet presAssocID="{C4B4B280-CDAA-4CD9-907E-2EEBC221EE1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18723A2-6C5B-463E-9E7B-6DD26BBA7F70}" type="pres">
      <dgm:prSet presAssocID="{2EB936F3-8A94-4362-8AFC-49107BADFDB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50F66-1CDC-4BCF-B4CC-13580A776DBA}" type="pres">
      <dgm:prSet presAssocID="{2EB936F3-8A94-4362-8AFC-49107BADFDB5}" presName="dummy" presStyleCnt="0"/>
      <dgm:spPr/>
    </dgm:pt>
    <dgm:pt modelId="{6C5DBAE1-5B56-4926-8656-1B06097A00DC}" type="pres">
      <dgm:prSet presAssocID="{E433E36A-499D-4CBD-9EF1-B70ECA231128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1958716-BFFE-4452-B9E7-836D767BD8B2}" type="presOf" srcId="{23B0910C-2725-4CA3-9700-20F0DE883594}" destId="{8693AEE2-59EF-4A63-872A-46B792996CF5}" srcOrd="0" destOrd="0" presId="urn:microsoft.com/office/officeart/2005/8/layout/radial6"/>
    <dgm:cxn modelId="{F6F78A37-B29B-499A-9FEF-39AA87C697B5}" type="presOf" srcId="{D9530471-FCE2-4F32-989B-51275E746A3C}" destId="{B3338DDC-AA08-4124-AF0B-3A15673A265E}" srcOrd="0" destOrd="0" presId="urn:microsoft.com/office/officeart/2005/8/layout/radial6"/>
    <dgm:cxn modelId="{8CF9F841-49EF-46FD-AD7C-C83150BC39BA}" type="presOf" srcId="{B78870B5-5550-4A31-BCA9-C48F64D3D42E}" destId="{DE730290-5C6E-4377-8DA4-3769435169D7}" srcOrd="0" destOrd="0" presId="urn:microsoft.com/office/officeart/2005/8/layout/radial6"/>
    <dgm:cxn modelId="{03805019-6017-4A33-82EB-AB0ECBC661B0}" type="presOf" srcId="{C4B4B280-CDAA-4CD9-907E-2EEBC221EE11}" destId="{6A5B054E-C126-42C1-A159-B4B95E9EE467}" srcOrd="0" destOrd="0" presId="urn:microsoft.com/office/officeart/2005/8/layout/radial6"/>
    <dgm:cxn modelId="{4A4EFC96-AE71-4A06-80BB-D09CB300D07B}" type="presOf" srcId="{C5C1FC1E-CAF3-4866-B711-32D8DC605B3E}" destId="{48686FB1-283C-4769-A1B9-C81F0A09452F}" srcOrd="0" destOrd="0" presId="urn:microsoft.com/office/officeart/2005/8/layout/radial6"/>
    <dgm:cxn modelId="{9FAACFF3-1A6F-41BC-BF7D-DAEA9E7155ED}" type="presOf" srcId="{E433E36A-499D-4CBD-9EF1-B70ECA231128}" destId="{6C5DBAE1-5B56-4926-8656-1B06097A00DC}" srcOrd="0" destOrd="0" presId="urn:microsoft.com/office/officeart/2005/8/layout/radial6"/>
    <dgm:cxn modelId="{97CC6508-DBF9-4FE1-93AF-E39126D2AF6E}" type="presOf" srcId="{2631AF9E-EF42-4E82-AAF2-F76C05F773D8}" destId="{2E9EAEE9-F1B2-45F7-8795-551BCAB6AFE7}" srcOrd="0" destOrd="0" presId="urn:microsoft.com/office/officeart/2005/8/layout/radial6"/>
    <dgm:cxn modelId="{0F094EAB-0B78-4898-BE13-6BD8E5458DF0}" srcId="{97A9BC52-B06C-44C0-B25A-DF12448A1A22}" destId="{2EB936F3-8A94-4362-8AFC-49107BADFDB5}" srcOrd="4" destOrd="0" parTransId="{0FC3BA86-2EAD-4CE3-87C1-311C4B1A50AA}" sibTransId="{E433E36A-499D-4CBD-9EF1-B70ECA231128}"/>
    <dgm:cxn modelId="{00002FF3-38EE-4008-963C-7BB3A6499CDD}" type="presOf" srcId="{CA23F582-5761-4E43-9A22-2177CA656C32}" destId="{7A3FF125-0347-4D3A-A3EB-61EE4EADD910}" srcOrd="0" destOrd="0" presId="urn:microsoft.com/office/officeart/2005/8/layout/radial6"/>
    <dgm:cxn modelId="{01286BD6-4CBB-4E3D-8F36-D8A131C04C96}" srcId="{97A9BC52-B06C-44C0-B25A-DF12448A1A22}" destId="{C5C1FC1E-CAF3-4866-B711-32D8DC605B3E}" srcOrd="0" destOrd="0" parTransId="{5C415370-5F20-4406-A67C-4B2B6C58EC28}" sibTransId="{E6732760-9389-4637-A8B9-A754F795A69F}"/>
    <dgm:cxn modelId="{788BA721-CB59-4B3A-88D1-4E9457A2FDC6}" srcId="{CA23F582-5761-4E43-9A22-2177CA656C32}" destId="{97A9BC52-B06C-44C0-B25A-DF12448A1A22}" srcOrd="0" destOrd="0" parTransId="{B2D8124A-ABD4-4F1A-95EF-20EC2948C1BF}" sibTransId="{A65F66D2-1F5B-4069-8D67-52BF3D6DA1A2}"/>
    <dgm:cxn modelId="{DE6D2D52-362F-4690-9F9D-74EF9F92F294}" srcId="{97A9BC52-B06C-44C0-B25A-DF12448A1A22}" destId="{D9530471-FCE2-4F32-989B-51275E746A3C}" srcOrd="2" destOrd="0" parTransId="{173392BA-C701-4C9C-B45A-5D7312E9EFF6}" sibTransId="{2631AF9E-EF42-4E82-AAF2-F76C05F773D8}"/>
    <dgm:cxn modelId="{80B0A5FD-B255-4A00-8157-06BEE64198A8}" srcId="{97A9BC52-B06C-44C0-B25A-DF12448A1A22}" destId="{23B0910C-2725-4CA3-9700-20F0DE883594}" srcOrd="1" destOrd="0" parTransId="{CE7E4606-FAC4-404D-B9E1-46BA2A8BF621}" sibTransId="{B78870B5-5550-4A31-BCA9-C48F64D3D42E}"/>
    <dgm:cxn modelId="{49F894B4-9204-407F-8EDC-AEAA38B09879}" type="presOf" srcId="{E6732760-9389-4637-A8B9-A754F795A69F}" destId="{3E75ABD5-9A20-4CF3-881E-A5D284DF7DBD}" srcOrd="0" destOrd="0" presId="urn:microsoft.com/office/officeart/2005/8/layout/radial6"/>
    <dgm:cxn modelId="{E26BF336-6F60-4E3A-B915-CAB0BB7F3328}" type="presOf" srcId="{CEBEFA5D-8067-4C3E-9AAB-833406219E56}" destId="{B1DA47D0-E8D1-4182-9D21-0959E694EFD2}" srcOrd="0" destOrd="0" presId="urn:microsoft.com/office/officeart/2005/8/layout/radial6"/>
    <dgm:cxn modelId="{F2CCDD61-DBB4-4E19-87AE-ACCF9AFD3DDE}" type="presOf" srcId="{2EB936F3-8A94-4362-8AFC-49107BADFDB5}" destId="{D18723A2-6C5B-463E-9E7B-6DD26BBA7F70}" srcOrd="0" destOrd="0" presId="urn:microsoft.com/office/officeart/2005/8/layout/radial6"/>
    <dgm:cxn modelId="{8F82BA85-046A-4E19-9703-01345AE6224A}" srcId="{97A9BC52-B06C-44C0-B25A-DF12448A1A22}" destId="{CEBEFA5D-8067-4C3E-9AAB-833406219E56}" srcOrd="3" destOrd="0" parTransId="{621978FB-3F50-4904-A518-7D64802F811A}" sibTransId="{C4B4B280-CDAA-4CD9-907E-2EEBC221EE11}"/>
    <dgm:cxn modelId="{2315E508-63C6-4090-A910-6A488EECA03A}" type="presOf" srcId="{97A9BC52-B06C-44C0-B25A-DF12448A1A22}" destId="{9E377734-1A8C-436E-8510-2F115E1C335E}" srcOrd="0" destOrd="0" presId="urn:microsoft.com/office/officeart/2005/8/layout/radial6"/>
    <dgm:cxn modelId="{293D6325-98F6-4BA7-9C4D-B39E880D51D1}" type="presParOf" srcId="{7A3FF125-0347-4D3A-A3EB-61EE4EADD910}" destId="{9E377734-1A8C-436E-8510-2F115E1C335E}" srcOrd="0" destOrd="0" presId="urn:microsoft.com/office/officeart/2005/8/layout/radial6"/>
    <dgm:cxn modelId="{26E6F90C-D9BD-4C0F-A0C0-5796E7A0126A}" type="presParOf" srcId="{7A3FF125-0347-4D3A-A3EB-61EE4EADD910}" destId="{48686FB1-283C-4769-A1B9-C81F0A09452F}" srcOrd="1" destOrd="0" presId="urn:microsoft.com/office/officeart/2005/8/layout/radial6"/>
    <dgm:cxn modelId="{2F5B9DE6-72C6-4299-9890-7BBC521D25E3}" type="presParOf" srcId="{7A3FF125-0347-4D3A-A3EB-61EE4EADD910}" destId="{9E4320EE-C21C-488F-BF71-6E832D4D0D9D}" srcOrd="2" destOrd="0" presId="urn:microsoft.com/office/officeart/2005/8/layout/radial6"/>
    <dgm:cxn modelId="{F012D004-BED0-4F51-AC4C-9FDC8BB118D3}" type="presParOf" srcId="{7A3FF125-0347-4D3A-A3EB-61EE4EADD910}" destId="{3E75ABD5-9A20-4CF3-881E-A5D284DF7DBD}" srcOrd="3" destOrd="0" presId="urn:microsoft.com/office/officeart/2005/8/layout/radial6"/>
    <dgm:cxn modelId="{82B6DB17-BF31-4F6E-9344-031C1C2D1FEA}" type="presParOf" srcId="{7A3FF125-0347-4D3A-A3EB-61EE4EADD910}" destId="{8693AEE2-59EF-4A63-872A-46B792996CF5}" srcOrd="4" destOrd="0" presId="urn:microsoft.com/office/officeart/2005/8/layout/radial6"/>
    <dgm:cxn modelId="{9A7B57AE-A8B6-4A3B-BCC1-8F6E58BAF5A6}" type="presParOf" srcId="{7A3FF125-0347-4D3A-A3EB-61EE4EADD910}" destId="{03DBE74B-D3FB-4CB7-9794-414AA0FFBD1E}" srcOrd="5" destOrd="0" presId="urn:microsoft.com/office/officeart/2005/8/layout/radial6"/>
    <dgm:cxn modelId="{F3F94C04-5F1A-4621-AC33-1763AEB96D45}" type="presParOf" srcId="{7A3FF125-0347-4D3A-A3EB-61EE4EADD910}" destId="{DE730290-5C6E-4377-8DA4-3769435169D7}" srcOrd="6" destOrd="0" presId="urn:microsoft.com/office/officeart/2005/8/layout/radial6"/>
    <dgm:cxn modelId="{2DA0B99E-E0DA-41BB-8DC5-A93D185B6D24}" type="presParOf" srcId="{7A3FF125-0347-4D3A-A3EB-61EE4EADD910}" destId="{B3338DDC-AA08-4124-AF0B-3A15673A265E}" srcOrd="7" destOrd="0" presId="urn:microsoft.com/office/officeart/2005/8/layout/radial6"/>
    <dgm:cxn modelId="{5825576D-012A-4771-85B1-B6496DCA4BE7}" type="presParOf" srcId="{7A3FF125-0347-4D3A-A3EB-61EE4EADD910}" destId="{79E61562-2848-4AE9-BC22-1463F00A8322}" srcOrd="8" destOrd="0" presId="urn:microsoft.com/office/officeart/2005/8/layout/radial6"/>
    <dgm:cxn modelId="{F18309C3-3B33-4D80-967F-0F54799D26C4}" type="presParOf" srcId="{7A3FF125-0347-4D3A-A3EB-61EE4EADD910}" destId="{2E9EAEE9-F1B2-45F7-8795-551BCAB6AFE7}" srcOrd="9" destOrd="0" presId="urn:microsoft.com/office/officeart/2005/8/layout/radial6"/>
    <dgm:cxn modelId="{47692232-19C9-4D8C-ABE0-7E7D5F29B733}" type="presParOf" srcId="{7A3FF125-0347-4D3A-A3EB-61EE4EADD910}" destId="{B1DA47D0-E8D1-4182-9D21-0959E694EFD2}" srcOrd="10" destOrd="0" presId="urn:microsoft.com/office/officeart/2005/8/layout/radial6"/>
    <dgm:cxn modelId="{A35128F8-4A23-4382-9D1F-3639511AE935}" type="presParOf" srcId="{7A3FF125-0347-4D3A-A3EB-61EE4EADD910}" destId="{1F18EA7A-2EFD-4582-AF4A-AD099EB0A61A}" srcOrd="11" destOrd="0" presId="urn:microsoft.com/office/officeart/2005/8/layout/radial6"/>
    <dgm:cxn modelId="{22344B31-9E14-4AD5-BF38-62711B6BDE70}" type="presParOf" srcId="{7A3FF125-0347-4D3A-A3EB-61EE4EADD910}" destId="{6A5B054E-C126-42C1-A159-B4B95E9EE467}" srcOrd="12" destOrd="0" presId="urn:microsoft.com/office/officeart/2005/8/layout/radial6"/>
    <dgm:cxn modelId="{49E9B1B8-4546-45A7-A463-AE883C236A18}" type="presParOf" srcId="{7A3FF125-0347-4D3A-A3EB-61EE4EADD910}" destId="{D18723A2-6C5B-463E-9E7B-6DD26BBA7F70}" srcOrd="13" destOrd="0" presId="urn:microsoft.com/office/officeart/2005/8/layout/radial6"/>
    <dgm:cxn modelId="{F123985A-783C-4FDF-B8EB-21212BEEE588}" type="presParOf" srcId="{7A3FF125-0347-4D3A-A3EB-61EE4EADD910}" destId="{97950F66-1CDC-4BCF-B4CC-13580A776DBA}" srcOrd="14" destOrd="0" presId="urn:microsoft.com/office/officeart/2005/8/layout/radial6"/>
    <dgm:cxn modelId="{C4049652-057F-44CC-B046-3389C56C8931}" type="presParOf" srcId="{7A3FF125-0347-4D3A-A3EB-61EE4EADD910}" destId="{6C5DBAE1-5B56-4926-8656-1B06097A00D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8B3CC6-46A9-42F2-89D0-54EFB14EA62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6C063-E662-475D-B9D7-53D4F3268C7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NIDHI SHARDA</a:t>
          </a:r>
          <a:endParaRPr lang="en-US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AE63C-087E-48FE-B1A0-E6D7E4E6239C}" type="parTrans" cxnId="{266DD64F-BFD5-4857-ADEC-2BB7AC08FFE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C0667-6C42-4475-928D-B39E121D22A7}" type="sibTrans" cxnId="{266DD64F-BFD5-4857-ADEC-2BB7AC08FFE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51A975-E423-4BDC-81C5-9B695E90ED6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RAMAN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MANPREE KAUR</a:t>
          </a:r>
          <a:endParaRPr lang="en-US" sz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C691C-CE38-40D8-972D-8FBB948D60C0}" type="parTrans" cxnId="{7878EB36-AA81-40C2-B89A-4571A2925989}">
      <dgm:prSet custT="1"/>
      <dgm:spPr>
        <a:solidFill>
          <a:srgbClr val="FFC000"/>
        </a:solidFill>
      </dgm:spPr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3E02E-9A77-4A12-BF75-BE96973A0BF2}" type="sibTrans" cxnId="{7878EB36-AA81-40C2-B89A-4571A2925989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BC651-F903-4A10-BCC0-CDFA92A6DAF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MEENU</a:t>
          </a:r>
          <a:endParaRPr lang="en-US" sz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CF1FA-777B-4F01-8E1F-D875644661A2}" type="parTrans" cxnId="{597C5BCC-420D-4CB7-A0D1-669DD66D8D7B}">
      <dgm:prSet custT="1"/>
      <dgm:spPr>
        <a:solidFill>
          <a:srgbClr val="FFC000"/>
        </a:solidFill>
      </dgm:spPr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040A70-124B-4109-9EFD-658F74B87E05}" type="sibTrans" cxnId="{597C5BCC-420D-4CB7-A0D1-669DD66D8D7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1C0E5-815F-4EFB-8BF3-4AE5D53957C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NIVEDITA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MAHAJAN</a:t>
          </a:r>
          <a:endParaRPr lang="en-US" sz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E2530-1060-4284-868B-284743254269}" type="parTrans" cxnId="{8EB378CD-5626-4891-AB70-3744F1ED7B89}">
      <dgm:prSet custT="1"/>
      <dgm:spPr>
        <a:solidFill>
          <a:srgbClr val="FFC000"/>
        </a:solidFill>
      </dgm:spPr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43FEE-CB9A-4411-83D2-601B55F787B9}" type="sibTrans" cxnId="{8EB378CD-5626-4891-AB70-3744F1ED7B89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C8D56-1068-4D82-BCE0-2571CB4BEA4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INDU BALA</a:t>
          </a:r>
          <a:endParaRPr lang="en-US" sz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9A9F0-9F93-4FA7-AACF-0FEBFB4991C8}" type="parTrans" cxnId="{8539A013-CF13-4F2D-A364-34732C10B8E1}">
      <dgm:prSet custT="1"/>
      <dgm:spPr>
        <a:solidFill>
          <a:srgbClr val="FFC000"/>
        </a:solidFill>
      </dgm:spPr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32CBB-04B8-4972-83D0-6AFCF2DE5D00}" type="sibTrans" cxnId="{8539A013-CF13-4F2D-A364-34732C10B8E1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3CBD1-686F-4AB2-87B0-F07BD51013F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TANIYA</a:t>
          </a:r>
          <a:endParaRPr lang="en-US" sz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56428-7F03-4FB5-B450-859B25573B4B}" type="parTrans" cxnId="{465C9E29-253A-4912-988F-7A9E4D162E68}">
      <dgm:prSet custT="1"/>
      <dgm:spPr>
        <a:solidFill>
          <a:srgbClr val="FFC000"/>
        </a:solidFill>
      </dgm:spPr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5DF3A-1D75-49BC-A89E-75166BF8B031}" type="sibTrans" cxnId="{465C9E29-253A-4912-988F-7A9E4D162E68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C858E-4F04-49C4-982A-D3244826AEEE}" type="pres">
      <dgm:prSet presAssocID="{EE8B3CC6-46A9-42F2-89D0-54EFB14EA6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F6F31-2BCD-4627-88D9-585723914CAF}" type="pres">
      <dgm:prSet presAssocID="{1C86C063-E662-475D-B9D7-53D4F3268C72}" presName="centerShape" presStyleLbl="node0" presStyleIdx="0" presStyleCnt="1" custScaleX="104548"/>
      <dgm:spPr/>
      <dgm:t>
        <a:bodyPr/>
        <a:lstStyle/>
        <a:p>
          <a:endParaRPr lang="en-US"/>
        </a:p>
      </dgm:t>
    </dgm:pt>
    <dgm:pt modelId="{B1E383A0-67A5-4B4B-9400-2B85C408BD88}" type="pres">
      <dgm:prSet presAssocID="{CD5C691C-CE38-40D8-972D-8FBB948D60C0}" presName="parTrans" presStyleLbl="sibTrans2D1" presStyleIdx="0" presStyleCnt="5" custScaleX="175867"/>
      <dgm:spPr/>
      <dgm:t>
        <a:bodyPr/>
        <a:lstStyle/>
        <a:p>
          <a:endParaRPr lang="en-US"/>
        </a:p>
      </dgm:t>
    </dgm:pt>
    <dgm:pt modelId="{6E1478AF-E161-4105-BE4E-8819C72E2FBB}" type="pres">
      <dgm:prSet presAssocID="{CD5C691C-CE38-40D8-972D-8FBB948D60C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294E2DB-B6DA-47D1-8EB7-8BD472C31EC0}" type="pres">
      <dgm:prSet presAssocID="{B651A975-E423-4BDC-81C5-9B695E90ED67}" presName="node" presStyleLbl="node1" presStyleIdx="0" presStyleCnt="5" custScaleX="110383" custRadScaleRad="106503" custRadScaleInc="6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8CF5D-8E30-4DBA-8AC9-08B80073F64A}" type="pres">
      <dgm:prSet presAssocID="{836CF1FA-777B-4F01-8E1F-D875644661A2}" presName="parTrans" presStyleLbl="sibTrans2D1" presStyleIdx="1" presStyleCnt="5" custScaleX="230181"/>
      <dgm:spPr/>
      <dgm:t>
        <a:bodyPr/>
        <a:lstStyle/>
        <a:p>
          <a:endParaRPr lang="en-US"/>
        </a:p>
      </dgm:t>
    </dgm:pt>
    <dgm:pt modelId="{C1254825-CD2F-46CE-A513-F219828C536C}" type="pres">
      <dgm:prSet presAssocID="{836CF1FA-777B-4F01-8E1F-D875644661A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F59E080-42FF-4161-AE12-B4EAE7CCCB90}" type="pres">
      <dgm:prSet presAssocID="{C34BC651-F903-4A10-BCC0-CDFA92A6DAFA}" presName="node" presStyleLbl="node1" presStyleIdx="1" presStyleCnt="5" custScaleX="102736" custRadScaleRad="100915" custRadScaleInc="-7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466DA-F0C3-400D-AD97-8C973BC913EB}" type="pres">
      <dgm:prSet presAssocID="{B31E2530-1060-4284-868B-284743254269}" presName="parTrans" presStyleLbl="sibTrans2D1" presStyleIdx="2" presStyleCnt="5" custScaleX="221233"/>
      <dgm:spPr/>
      <dgm:t>
        <a:bodyPr/>
        <a:lstStyle/>
        <a:p>
          <a:endParaRPr lang="en-US"/>
        </a:p>
      </dgm:t>
    </dgm:pt>
    <dgm:pt modelId="{2DEE5817-8CDC-498C-BC58-ABD808706D8E}" type="pres">
      <dgm:prSet presAssocID="{B31E2530-1060-4284-868B-28474325426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9920CD-B91F-426A-B4B7-0D9219A16418}" type="pres">
      <dgm:prSet presAssocID="{F351C0E5-815F-4EFB-8BF3-4AE5D53957CE}" presName="node" presStyleLbl="node1" presStyleIdx="2" presStyleCnt="5" custRadScaleRad="108568" custRadScaleInc="3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C2E3B-5C23-4BA9-B916-D611292D46B8}" type="pres">
      <dgm:prSet presAssocID="{76B9A9F0-9F93-4FA7-AACF-0FEBFB4991C8}" presName="parTrans" presStyleLbl="sibTrans2D1" presStyleIdx="3" presStyleCnt="5" custScaleX="219305"/>
      <dgm:spPr/>
      <dgm:t>
        <a:bodyPr/>
        <a:lstStyle/>
        <a:p>
          <a:endParaRPr lang="en-US"/>
        </a:p>
      </dgm:t>
    </dgm:pt>
    <dgm:pt modelId="{CD067DEA-5555-4315-9E9D-123CE3940EC2}" type="pres">
      <dgm:prSet presAssocID="{76B9A9F0-9F93-4FA7-AACF-0FEBFB4991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A34C1C5-67ED-4DA8-80F7-B18BFF2E8022}" type="pres">
      <dgm:prSet presAssocID="{F0BC8D56-1068-4D82-BCE0-2571CB4BEA4C}" presName="node" presStyleLbl="node1" presStyleIdx="3" presStyleCnt="5" custRadScaleRad="115361" custRadScaleInc="3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696F7-3090-4C11-A376-28B23F227FAA}" type="pres">
      <dgm:prSet presAssocID="{5C556428-7F03-4FB5-B450-859B25573B4B}" presName="parTrans" presStyleLbl="sibTrans2D1" presStyleIdx="4" presStyleCnt="5" custScaleX="206688"/>
      <dgm:spPr/>
      <dgm:t>
        <a:bodyPr/>
        <a:lstStyle/>
        <a:p>
          <a:endParaRPr lang="en-US"/>
        </a:p>
      </dgm:t>
    </dgm:pt>
    <dgm:pt modelId="{501608AD-FB21-41BD-BEA5-6035B5ACD6E3}" type="pres">
      <dgm:prSet presAssocID="{5C556428-7F03-4FB5-B450-859B25573B4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8C18DCF-9070-47CF-8517-647EAA1DEABF}" type="pres">
      <dgm:prSet presAssocID="{8323CBD1-686F-4AB2-87B0-F07BD51013FA}" presName="node" presStyleLbl="node1" presStyleIdx="4" presStyleCnt="5" custRadScaleRad="113132" custRadScaleInc="-5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AB22E-6559-4EF1-B61E-99D38C40D00B}" type="presOf" srcId="{C34BC651-F903-4A10-BCC0-CDFA92A6DAFA}" destId="{3F59E080-42FF-4161-AE12-B4EAE7CCCB90}" srcOrd="0" destOrd="0" presId="urn:microsoft.com/office/officeart/2005/8/layout/radial5"/>
    <dgm:cxn modelId="{59464BA2-A3B4-4221-8E69-20873F4BF360}" type="presOf" srcId="{5C556428-7F03-4FB5-B450-859B25573B4B}" destId="{5AE696F7-3090-4C11-A376-28B23F227FAA}" srcOrd="0" destOrd="0" presId="urn:microsoft.com/office/officeart/2005/8/layout/radial5"/>
    <dgm:cxn modelId="{8EB378CD-5626-4891-AB70-3744F1ED7B89}" srcId="{1C86C063-E662-475D-B9D7-53D4F3268C72}" destId="{F351C0E5-815F-4EFB-8BF3-4AE5D53957CE}" srcOrd="2" destOrd="0" parTransId="{B31E2530-1060-4284-868B-284743254269}" sibTransId="{34643FEE-CB9A-4411-83D2-601B55F787B9}"/>
    <dgm:cxn modelId="{EE1CFF0D-CBA7-46D2-A1E7-9DC4FAAF865D}" type="presOf" srcId="{CD5C691C-CE38-40D8-972D-8FBB948D60C0}" destId="{B1E383A0-67A5-4B4B-9400-2B85C408BD88}" srcOrd="0" destOrd="0" presId="urn:microsoft.com/office/officeart/2005/8/layout/radial5"/>
    <dgm:cxn modelId="{7878EB36-AA81-40C2-B89A-4571A2925989}" srcId="{1C86C063-E662-475D-B9D7-53D4F3268C72}" destId="{B651A975-E423-4BDC-81C5-9B695E90ED67}" srcOrd="0" destOrd="0" parTransId="{CD5C691C-CE38-40D8-972D-8FBB948D60C0}" sibTransId="{E7B3E02E-9A77-4A12-BF75-BE96973A0BF2}"/>
    <dgm:cxn modelId="{D19A5E50-2295-468F-86EB-3EAF28FCB5BA}" type="presOf" srcId="{836CF1FA-777B-4F01-8E1F-D875644661A2}" destId="{C1254825-CD2F-46CE-A513-F219828C536C}" srcOrd="1" destOrd="0" presId="urn:microsoft.com/office/officeart/2005/8/layout/radial5"/>
    <dgm:cxn modelId="{597C5BCC-420D-4CB7-A0D1-669DD66D8D7B}" srcId="{1C86C063-E662-475D-B9D7-53D4F3268C72}" destId="{C34BC651-F903-4A10-BCC0-CDFA92A6DAFA}" srcOrd="1" destOrd="0" parTransId="{836CF1FA-777B-4F01-8E1F-D875644661A2}" sibTransId="{29040A70-124B-4109-9EFD-658F74B87E05}"/>
    <dgm:cxn modelId="{DE6CDA3B-0134-41E1-A082-F4FE923C0757}" type="presOf" srcId="{F0BC8D56-1068-4D82-BCE0-2571CB4BEA4C}" destId="{8A34C1C5-67ED-4DA8-80F7-B18BFF2E8022}" srcOrd="0" destOrd="0" presId="urn:microsoft.com/office/officeart/2005/8/layout/radial5"/>
    <dgm:cxn modelId="{E7145BF2-8913-40E3-AB12-B8DA7BD57640}" type="presOf" srcId="{CD5C691C-CE38-40D8-972D-8FBB948D60C0}" destId="{6E1478AF-E161-4105-BE4E-8819C72E2FBB}" srcOrd="1" destOrd="0" presId="urn:microsoft.com/office/officeart/2005/8/layout/radial5"/>
    <dgm:cxn modelId="{8E0853F1-7DFF-4DB4-9899-BD592C24D87C}" type="presOf" srcId="{1C86C063-E662-475D-B9D7-53D4F3268C72}" destId="{B4BF6F31-2BCD-4627-88D9-585723914CAF}" srcOrd="0" destOrd="0" presId="urn:microsoft.com/office/officeart/2005/8/layout/radial5"/>
    <dgm:cxn modelId="{D59C3FFE-6194-4D45-ADE5-6D410B92BB8C}" type="presOf" srcId="{76B9A9F0-9F93-4FA7-AACF-0FEBFB4991C8}" destId="{CD067DEA-5555-4315-9E9D-123CE3940EC2}" srcOrd="1" destOrd="0" presId="urn:microsoft.com/office/officeart/2005/8/layout/radial5"/>
    <dgm:cxn modelId="{F06CAB6D-D688-487B-882A-C9B7362E28A7}" type="presOf" srcId="{8323CBD1-686F-4AB2-87B0-F07BD51013FA}" destId="{E8C18DCF-9070-47CF-8517-647EAA1DEABF}" srcOrd="0" destOrd="0" presId="urn:microsoft.com/office/officeart/2005/8/layout/radial5"/>
    <dgm:cxn modelId="{465C9E29-253A-4912-988F-7A9E4D162E68}" srcId="{1C86C063-E662-475D-B9D7-53D4F3268C72}" destId="{8323CBD1-686F-4AB2-87B0-F07BD51013FA}" srcOrd="4" destOrd="0" parTransId="{5C556428-7F03-4FB5-B450-859B25573B4B}" sibTransId="{DF45DF3A-1D75-49BC-A89E-75166BF8B031}"/>
    <dgm:cxn modelId="{3DE82F45-427F-4D7D-92D6-42D0276B2A15}" type="presOf" srcId="{5C556428-7F03-4FB5-B450-859B25573B4B}" destId="{501608AD-FB21-41BD-BEA5-6035B5ACD6E3}" srcOrd="1" destOrd="0" presId="urn:microsoft.com/office/officeart/2005/8/layout/radial5"/>
    <dgm:cxn modelId="{649453EC-97A6-495C-B0D0-84B91D803706}" type="presOf" srcId="{76B9A9F0-9F93-4FA7-AACF-0FEBFB4991C8}" destId="{6EEC2E3B-5C23-4BA9-B916-D611292D46B8}" srcOrd="0" destOrd="0" presId="urn:microsoft.com/office/officeart/2005/8/layout/radial5"/>
    <dgm:cxn modelId="{61B8AE5B-DBC7-4093-999D-CC97A37F90B4}" type="presOf" srcId="{B31E2530-1060-4284-868B-284743254269}" destId="{2DEE5817-8CDC-498C-BC58-ABD808706D8E}" srcOrd="1" destOrd="0" presId="urn:microsoft.com/office/officeart/2005/8/layout/radial5"/>
    <dgm:cxn modelId="{8539A013-CF13-4F2D-A364-34732C10B8E1}" srcId="{1C86C063-E662-475D-B9D7-53D4F3268C72}" destId="{F0BC8D56-1068-4D82-BCE0-2571CB4BEA4C}" srcOrd="3" destOrd="0" parTransId="{76B9A9F0-9F93-4FA7-AACF-0FEBFB4991C8}" sibTransId="{6EB32CBB-04B8-4972-83D0-6AFCF2DE5D00}"/>
    <dgm:cxn modelId="{6EFA4335-ED04-40B6-BA39-DA4B5D1140AE}" type="presOf" srcId="{F351C0E5-815F-4EFB-8BF3-4AE5D53957CE}" destId="{2E9920CD-B91F-426A-B4B7-0D9219A16418}" srcOrd="0" destOrd="0" presId="urn:microsoft.com/office/officeart/2005/8/layout/radial5"/>
    <dgm:cxn modelId="{F384633F-9325-4876-AC68-7C0B404849AB}" type="presOf" srcId="{B651A975-E423-4BDC-81C5-9B695E90ED67}" destId="{1294E2DB-B6DA-47D1-8EB7-8BD472C31EC0}" srcOrd="0" destOrd="0" presId="urn:microsoft.com/office/officeart/2005/8/layout/radial5"/>
    <dgm:cxn modelId="{D43AEA03-97EC-4671-A2B3-7825F3FD124E}" type="presOf" srcId="{EE8B3CC6-46A9-42F2-89D0-54EFB14EA626}" destId="{1A2C858E-4F04-49C4-982A-D3244826AEEE}" srcOrd="0" destOrd="0" presId="urn:microsoft.com/office/officeart/2005/8/layout/radial5"/>
    <dgm:cxn modelId="{266DD64F-BFD5-4857-ADEC-2BB7AC08FFEB}" srcId="{EE8B3CC6-46A9-42F2-89D0-54EFB14EA626}" destId="{1C86C063-E662-475D-B9D7-53D4F3268C72}" srcOrd="0" destOrd="0" parTransId="{74BAE63C-087E-48FE-B1A0-E6D7E4E6239C}" sibTransId="{483C0667-6C42-4475-928D-B39E121D22A7}"/>
    <dgm:cxn modelId="{6428F4F3-9534-4151-A7E2-D650F46DB9B4}" type="presOf" srcId="{836CF1FA-777B-4F01-8E1F-D875644661A2}" destId="{7868CF5D-8E30-4DBA-8AC9-08B80073F64A}" srcOrd="0" destOrd="0" presId="urn:microsoft.com/office/officeart/2005/8/layout/radial5"/>
    <dgm:cxn modelId="{BA49A7AD-AC64-4E88-A673-F3B825EFA1D7}" type="presOf" srcId="{B31E2530-1060-4284-868B-284743254269}" destId="{1E8466DA-F0C3-400D-AD97-8C973BC913EB}" srcOrd="0" destOrd="0" presId="urn:microsoft.com/office/officeart/2005/8/layout/radial5"/>
    <dgm:cxn modelId="{5B7569C5-7571-42CA-8544-59059C486F01}" type="presParOf" srcId="{1A2C858E-4F04-49C4-982A-D3244826AEEE}" destId="{B4BF6F31-2BCD-4627-88D9-585723914CAF}" srcOrd="0" destOrd="0" presId="urn:microsoft.com/office/officeart/2005/8/layout/radial5"/>
    <dgm:cxn modelId="{7E9B9F3A-255E-46FA-96C3-76AA6B6E6167}" type="presParOf" srcId="{1A2C858E-4F04-49C4-982A-D3244826AEEE}" destId="{B1E383A0-67A5-4B4B-9400-2B85C408BD88}" srcOrd="1" destOrd="0" presId="urn:microsoft.com/office/officeart/2005/8/layout/radial5"/>
    <dgm:cxn modelId="{385B0853-6BEE-4BDF-9B0F-150AD5E44BAF}" type="presParOf" srcId="{B1E383A0-67A5-4B4B-9400-2B85C408BD88}" destId="{6E1478AF-E161-4105-BE4E-8819C72E2FBB}" srcOrd="0" destOrd="0" presId="urn:microsoft.com/office/officeart/2005/8/layout/radial5"/>
    <dgm:cxn modelId="{373BBADA-0E80-4097-AA33-FE2900F98C7D}" type="presParOf" srcId="{1A2C858E-4F04-49C4-982A-D3244826AEEE}" destId="{1294E2DB-B6DA-47D1-8EB7-8BD472C31EC0}" srcOrd="2" destOrd="0" presId="urn:microsoft.com/office/officeart/2005/8/layout/radial5"/>
    <dgm:cxn modelId="{02E2F5B6-AC95-47FD-8711-7E37906B8CCB}" type="presParOf" srcId="{1A2C858E-4F04-49C4-982A-D3244826AEEE}" destId="{7868CF5D-8E30-4DBA-8AC9-08B80073F64A}" srcOrd="3" destOrd="0" presId="urn:microsoft.com/office/officeart/2005/8/layout/radial5"/>
    <dgm:cxn modelId="{2E169554-ED89-41B5-B5DE-DC96F1705A06}" type="presParOf" srcId="{7868CF5D-8E30-4DBA-8AC9-08B80073F64A}" destId="{C1254825-CD2F-46CE-A513-F219828C536C}" srcOrd="0" destOrd="0" presId="urn:microsoft.com/office/officeart/2005/8/layout/radial5"/>
    <dgm:cxn modelId="{C3F46D56-A5EE-41AD-83DE-268C5CF851C7}" type="presParOf" srcId="{1A2C858E-4F04-49C4-982A-D3244826AEEE}" destId="{3F59E080-42FF-4161-AE12-B4EAE7CCCB90}" srcOrd="4" destOrd="0" presId="urn:microsoft.com/office/officeart/2005/8/layout/radial5"/>
    <dgm:cxn modelId="{2D794898-F013-459B-BB2A-B8892AAD8DBC}" type="presParOf" srcId="{1A2C858E-4F04-49C4-982A-D3244826AEEE}" destId="{1E8466DA-F0C3-400D-AD97-8C973BC913EB}" srcOrd="5" destOrd="0" presId="urn:microsoft.com/office/officeart/2005/8/layout/radial5"/>
    <dgm:cxn modelId="{8DAA965F-E52F-4B54-B352-6CF7ABBB9B12}" type="presParOf" srcId="{1E8466DA-F0C3-400D-AD97-8C973BC913EB}" destId="{2DEE5817-8CDC-498C-BC58-ABD808706D8E}" srcOrd="0" destOrd="0" presId="urn:microsoft.com/office/officeart/2005/8/layout/radial5"/>
    <dgm:cxn modelId="{86B50D5E-16E6-4429-8409-AAE8222617DC}" type="presParOf" srcId="{1A2C858E-4F04-49C4-982A-D3244826AEEE}" destId="{2E9920CD-B91F-426A-B4B7-0D9219A16418}" srcOrd="6" destOrd="0" presId="urn:microsoft.com/office/officeart/2005/8/layout/radial5"/>
    <dgm:cxn modelId="{E82F47B9-186F-4841-AE90-A42D44373C24}" type="presParOf" srcId="{1A2C858E-4F04-49C4-982A-D3244826AEEE}" destId="{6EEC2E3B-5C23-4BA9-B916-D611292D46B8}" srcOrd="7" destOrd="0" presId="urn:microsoft.com/office/officeart/2005/8/layout/radial5"/>
    <dgm:cxn modelId="{E9B7BA9C-1305-458B-8148-9F504133EF29}" type="presParOf" srcId="{6EEC2E3B-5C23-4BA9-B916-D611292D46B8}" destId="{CD067DEA-5555-4315-9E9D-123CE3940EC2}" srcOrd="0" destOrd="0" presId="urn:microsoft.com/office/officeart/2005/8/layout/radial5"/>
    <dgm:cxn modelId="{91EBA974-31D9-4209-99B5-B0A45D6BE97C}" type="presParOf" srcId="{1A2C858E-4F04-49C4-982A-D3244826AEEE}" destId="{8A34C1C5-67ED-4DA8-80F7-B18BFF2E8022}" srcOrd="8" destOrd="0" presId="urn:microsoft.com/office/officeart/2005/8/layout/radial5"/>
    <dgm:cxn modelId="{E90DFBFB-E5D4-4D4E-9E7D-F43E4CC9993A}" type="presParOf" srcId="{1A2C858E-4F04-49C4-982A-D3244826AEEE}" destId="{5AE696F7-3090-4C11-A376-28B23F227FAA}" srcOrd="9" destOrd="0" presId="urn:microsoft.com/office/officeart/2005/8/layout/radial5"/>
    <dgm:cxn modelId="{595739C5-6052-49C7-AFF6-FBB6B2914A75}" type="presParOf" srcId="{5AE696F7-3090-4C11-A376-28B23F227FAA}" destId="{501608AD-FB21-41BD-BEA5-6035B5ACD6E3}" srcOrd="0" destOrd="0" presId="urn:microsoft.com/office/officeart/2005/8/layout/radial5"/>
    <dgm:cxn modelId="{6B5460B7-2F15-435D-AE89-11951D099FF1}" type="presParOf" srcId="{1A2C858E-4F04-49C4-982A-D3244826AEEE}" destId="{E8C18DCF-9070-47CF-8517-647EAA1DEAB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FE5FBB-BDD8-40F3-8D3A-08572ACBB2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2007E-CD78-4CD5-A24B-FCC3751F1D0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Rohini</a:t>
          </a:r>
          <a:endParaRPr lang="en-US" sz="1200" b="1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(M.Sc. Botany)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3FE93-63A0-4F11-BAB9-12BF1EAF47A1}" type="parTrans" cxnId="{9BB861FB-413C-4F7F-91FE-0491BE78245C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84646-EEF8-494C-BBFC-F8922CDCAE2B}" type="sibTrans" cxnId="{9BB861FB-413C-4F7F-91FE-0491BE78245C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97A5B-BCEF-4121-B7D2-200578FA6F8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RACHANA RAWAT</a:t>
          </a:r>
          <a:endParaRPr lang="en-US" sz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842FD-6F1D-4067-8E0F-4C12C0A82F2B}" type="parTrans" cxnId="{207D0A0E-C7A5-4330-A7DE-C166BFB6319C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DFF5F-516D-4577-B2E4-513B65F073FD}" type="sibTrans" cxnId="{207D0A0E-C7A5-4330-A7DE-C166BFB6319C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890608-F4C2-41C2-B096-3D1ADB877786}">
      <dgm:prSet phldrT="[Text]" custT="1"/>
      <dgm:spPr>
        <a:solidFill>
          <a:srgbClr val="C00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PINKY KATARIA</a:t>
          </a:r>
          <a:endParaRPr lang="en-US" sz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7E502-2936-438D-BD82-6614455593BC}" type="parTrans" cxnId="{C12F0182-0542-4613-92EE-1389867FC8EF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A9082-7797-41AD-A405-6A32F9062360}" type="sibTrans" cxnId="{C12F0182-0542-4613-92EE-1389867FC8EF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2F6C2-8547-4395-9AA9-BA9F006B6E9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KRISHMA</a:t>
          </a:r>
          <a:endParaRPr lang="en-US" sz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6BFD7-4ABE-4178-A674-484FB705A727}" type="parTrans" cxnId="{149156F5-6EBA-419B-AE5D-89F7FA8A9493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CE976-8A94-4D6B-A64D-D9A406E78E57}" type="sibTrans" cxnId="{149156F5-6EBA-419B-AE5D-89F7FA8A9493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0C1E6-B39C-4F56-BEAD-6B4C44AD516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TANIYA</a:t>
          </a:r>
          <a:endParaRPr lang="en-US" sz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A07A0-5F79-471B-A156-52E4EBBBA8FE}" type="parTrans" cxnId="{0D4AB830-0649-4D5A-8288-6F765B0E14A9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2BEF4-7A50-4B40-AB4E-94E0935DE1E7}" type="sibTrans" cxnId="{0D4AB830-0649-4D5A-8288-6F765B0E14A9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82817-B6FE-4032-9D8A-B5842F56CEF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NEHA</a:t>
          </a:r>
          <a:endParaRPr lang="en-US" sz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F917C-8852-4FA9-BEBF-610FACA83871}" type="parTrans" cxnId="{C09070D0-AAC4-4AE2-AB47-C0CE3D2A863D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14DBF-50BE-4A93-B733-BCE745CE026F}" type="sibTrans" cxnId="{C09070D0-AAC4-4AE2-AB47-C0CE3D2A863D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C4BAF-B7E9-4B7D-9A14-38FD7E190360}" type="pres">
      <dgm:prSet presAssocID="{DCFE5FBB-BDD8-40F3-8D3A-08572ACBB2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505C1C-2CE9-4533-B49E-05F13FA703D2}" type="pres">
      <dgm:prSet presAssocID="{6D82007E-CD78-4CD5-A24B-FCC3751F1D06}" presName="singleCycle" presStyleCnt="0"/>
      <dgm:spPr/>
    </dgm:pt>
    <dgm:pt modelId="{EA39157E-16D2-4060-A858-CCFC296458AA}" type="pres">
      <dgm:prSet presAssocID="{6D82007E-CD78-4CD5-A24B-FCC3751F1D06}" presName="singleCenter" presStyleLbl="node1" presStyleIdx="0" presStyleCnt="6" custScaleX="12845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60E2F53-9D59-4E1D-AB01-C86855D8A11D}" type="pres">
      <dgm:prSet presAssocID="{0FF842FD-6F1D-4067-8E0F-4C12C0A82F2B}" presName="Name56" presStyleLbl="parChTrans1D2" presStyleIdx="0" presStyleCnt="5"/>
      <dgm:spPr/>
      <dgm:t>
        <a:bodyPr/>
        <a:lstStyle/>
        <a:p>
          <a:endParaRPr lang="en-US"/>
        </a:p>
      </dgm:t>
    </dgm:pt>
    <dgm:pt modelId="{30F37EBC-9097-4FB0-87B8-B855E6ECCDEB}" type="pres">
      <dgm:prSet presAssocID="{DE297A5B-BCEF-4121-B7D2-200578FA6F84}" presName="text0" presStyleLbl="node1" presStyleIdx="1" presStyleCnt="6" custScaleX="153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8906E-7F6C-4A79-96CA-9A07D4C73E6C}" type="pres">
      <dgm:prSet presAssocID="{4317E502-2936-438D-BD82-6614455593BC}" presName="Name56" presStyleLbl="parChTrans1D2" presStyleIdx="1" presStyleCnt="5"/>
      <dgm:spPr/>
      <dgm:t>
        <a:bodyPr/>
        <a:lstStyle/>
        <a:p>
          <a:endParaRPr lang="en-US"/>
        </a:p>
      </dgm:t>
    </dgm:pt>
    <dgm:pt modelId="{AEE5AFE3-348E-45C6-B9ED-ADD504459A90}" type="pres">
      <dgm:prSet presAssocID="{EE890608-F4C2-41C2-B096-3D1ADB877786}" presName="text0" presStyleLbl="node1" presStyleIdx="2" presStyleCnt="6" custScaleX="135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5AA2E-3473-4A1F-91A9-F50C0B13E0C9}" type="pres">
      <dgm:prSet presAssocID="{0616BFD7-4ABE-4178-A674-484FB705A727}" presName="Name56" presStyleLbl="parChTrans1D2" presStyleIdx="2" presStyleCnt="5"/>
      <dgm:spPr/>
      <dgm:t>
        <a:bodyPr/>
        <a:lstStyle/>
        <a:p>
          <a:endParaRPr lang="en-US"/>
        </a:p>
      </dgm:t>
    </dgm:pt>
    <dgm:pt modelId="{FE48EC65-F678-474C-AE31-A887801690C7}" type="pres">
      <dgm:prSet presAssocID="{D1F2F6C2-8547-4395-9AA9-BA9F006B6E9F}" presName="text0" presStyleLbl="node1" presStyleIdx="3" presStyleCnt="6" custScaleX="15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0C67A-179C-4E43-AF3D-3E74C7CF39C9}" type="pres">
      <dgm:prSet presAssocID="{9EAA07A0-5F79-471B-A156-52E4EBBBA8FE}" presName="Name56" presStyleLbl="parChTrans1D2" presStyleIdx="3" presStyleCnt="5"/>
      <dgm:spPr/>
      <dgm:t>
        <a:bodyPr/>
        <a:lstStyle/>
        <a:p>
          <a:endParaRPr lang="en-US"/>
        </a:p>
      </dgm:t>
    </dgm:pt>
    <dgm:pt modelId="{0605558D-697D-48C3-94D8-A8E89F29F345}" type="pres">
      <dgm:prSet presAssocID="{5C60C1E6-B39C-4F56-BEAD-6B4C44AD5164}" presName="text0" presStyleLbl="node1" presStyleIdx="4" presStyleCnt="6" custScaleX="163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A089D-7E2F-4620-A1FB-6A4D943F1053}" type="pres">
      <dgm:prSet presAssocID="{579F917C-8852-4FA9-BEBF-610FACA83871}" presName="Name56" presStyleLbl="parChTrans1D2" presStyleIdx="4" presStyleCnt="5"/>
      <dgm:spPr/>
      <dgm:t>
        <a:bodyPr/>
        <a:lstStyle/>
        <a:p>
          <a:endParaRPr lang="en-US"/>
        </a:p>
      </dgm:t>
    </dgm:pt>
    <dgm:pt modelId="{9CFE1513-33B7-4030-95C3-D78AABE0308B}" type="pres">
      <dgm:prSet presAssocID="{AAF82817-B6FE-4032-9D8A-B5842F56CEF5}" presName="text0" presStyleLbl="node1" presStyleIdx="5" presStyleCnt="6" custScaleX="129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E9393-3B75-4D25-9852-D6E8243A2720}" type="presOf" srcId="{AAF82817-B6FE-4032-9D8A-B5842F56CEF5}" destId="{9CFE1513-33B7-4030-95C3-D78AABE0308B}" srcOrd="0" destOrd="0" presId="urn:microsoft.com/office/officeart/2008/layout/RadialCluster"/>
    <dgm:cxn modelId="{0D4AB830-0649-4D5A-8288-6F765B0E14A9}" srcId="{6D82007E-CD78-4CD5-A24B-FCC3751F1D06}" destId="{5C60C1E6-B39C-4F56-BEAD-6B4C44AD5164}" srcOrd="3" destOrd="0" parTransId="{9EAA07A0-5F79-471B-A156-52E4EBBBA8FE}" sibTransId="{E342BEF4-7A50-4B40-AB4E-94E0935DE1E7}"/>
    <dgm:cxn modelId="{BB6559F8-85F5-41F5-8482-C49C4670D78B}" type="presOf" srcId="{DCFE5FBB-BDD8-40F3-8D3A-08572ACBB228}" destId="{CD5C4BAF-B7E9-4B7D-9A14-38FD7E190360}" srcOrd="0" destOrd="0" presId="urn:microsoft.com/office/officeart/2008/layout/RadialCluster"/>
    <dgm:cxn modelId="{E859C7E8-05E3-4D5B-90B9-814730A0CE66}" type="presOf" srcId="{6D82007E-CD78-4CD5-A24B-FCC3751F1D06}" destId="{EA39157E-16D2-4060-A858-CCFC296458AA}" srcOrd="0" destOrd="0" presId="urn:microsoft.com/office/officeart/2008/layout/RadialCluster"/>
    <dgm:cxn modelId="{69837E95-009F-424A-B317-9060EF1D1EEF}" type="presOf" srcId="{DE297A5B-BCEF-4121-B7D2-200578FA6F84}" destId="{30F37EBC-9097-4FB0-87B8-B855E6ECCDEB}" srcOrd="0" destOrd="0" presId="urn:microsoft.com/office/officeart/2008/layout/RadialCluster"/>
    <dgm:cxn modelId="{C09070D0-AAC4-4AE2-AB47-C0CE3D2A863D}" srcId="{6D82007E-CD78-4CD5-A24B-FCC3751F1D06}" destId="{AAF82817-B6FE-4032-9D8A-B5842F56CEF5}" srcOrd="4" destOrd="0" parTransId="{579F917C-8852-4FA9-BEBF-610FACA83871}" sibTransId="{2B014DBF-50BE-4A93-B733-BCE745CE026F}"/>
    <dgm:cxn modelId="{5095C642-89C1-4C47-A02E-90BE9293CF8F}" type="presOf" srcId="{0FF842FD-6F1D-4067-8E0F-4C12C0A82F2B}" destId="{860E2F53-9D59-4E1D-AB01-C86855D8A11D}" srcOrd="0" destOrd="0" presId="urn:microsoft.com/office/officeart/2008/layout/RadialCluster"/>
    <dgm:cxn modelId="{C12F0182-0542-4613-92EE-1389867FC8EF}" srcId="{6D82007E-CD78-4CD5-A24B-FCC3751F1D06}" destId="{EE890608-F4C2-41C2-B096-3D1ADB877786}" srcOrd="1" destOrd="0" parTransId="{4317E502-2936-438D-BD82-6614455593BC}" sibTransId="{82AA9082-7797-41AD-A405-6A32F9062360}"/>
    <dgm:cxn modelId="{149156F5-6EBA-419B-AE5D-89F7FA8A9493}" srcId="{6D82007E-CD78-4CD5-A24B-FCC3751F1D06}" destId="{D1F2F6C2-8547-4395-9AA9-BA9F006B6E9F}" srcOrd="2" destOrd="0" parTransId="{0616BFD7-4ABE-4178-A674-484FB705A727}" sibTransId="{7A1CE976-8A94-4D6B-A64D-D9A406E78E57}"/>
    <dgm:cxn modelId="{01103D82-321A-43C3-AFC5-95DCEF086A24}" type="presOf" srcId="{9EAA07A0-5F79-471B-A156-52E4EBBBA8FE}" destId="{D2D0C67A-179C-4E43-AF3D-3E74C7CF39C9}" srcOrd="0" destOrd="0" presId="urn:microsoft.com/office/officeart/2008/layout/RadialCluster"/>
    <dgm:cxn modelId="{DAC9C94A-A7CD-4526-BE39-59FB56174C88}" type="presOf" srcId="{5C60C1E6-B39C-4F56-BEAD-6B4C44AD5164}" destId="{0605558D-697D-48C3-94D8-A8E89F29F345}" srcOrd="0" destOrd="0" presId="urn:microsoft.com/office/officeart/2008/layout/RadialCluster"/>
    <dgm:cxn modelId="{207D0A0E-C7A5-4330-A7DE-C166BFB6319C}" srcId="{6D82007E-CD78-4CD5-A24B-FCC3751F1D06}" destId="{DE297A5B-BCEF-4121-B7D2-200578FA6F84}" srcOrd="0" destOrd="0" parTransId="{0FF842FD-6F1D-4067-8E0F-4C12C0A82F2B}" sibTransId="{D83DFF5F-516D-4577-B2E4-513B65F073FD}"/>
    <dgm:cxn modelId="{721C9F99-F2C8-46F2-87BE-C8C04BFFB3F8}" type="presOf" srcId="{D1F2F6C2-8547-4395-9AA9-BA9F006B6E9F}" destId="{FE48EC65-F678-474C-AE31-A887801690C7}" srcOrd="0" destOrd="0" presId="urn:microsoft.com/office/officeart/2008/layout/RadialCluster"/>
    <dgm:cxn modelId="{E2C8D3D1-23B6-4091-BEE8-2893093441D2}" type="presOf" srcId="{4317E502-2936-438D-BD82-6614455593BC}" destId="{3AF8906E-7F6C-4A79-96CA-9A07D4C73E6C}" srcOrd="0" destOrd="0" presId="urn:microsoft.com/office/officeart/2008/layout/RadialCluster"/>
    <dgm:cxn modelId="{9BB861FB-413C-4F7F-91FE-0491BE78245C}" srcId="{DCFE5FBB-BDD8-40F3-8D3A-08572ACBB228}" destId="{6D82007E-CD78-4CD5-A24B-FCC3751F1D06}" srcOrd="0" destOrd="0" parTransId="{FEB3FE93-63A0-4F11-BAB9-12BF1EAF47A1}" sibTransId="{FE784646-EEF8-494C-BBFC-F8922CDCAE2B}"/>
    <dgm:cxn modelId="{03B10FED-8C47-4483-A617-E1935DF320E2}" type="presOf" srcId="{EE890608-F4C2-41C2-B096-3D1ADB877786}" destId="{AEE5AFE3-348E-45C6-B9ED-ADD504459A90}" srcOrd="0" destOrd="0" presId="urn:microsoft.com/office/officeart/2008/layout/RadialCluster"/>
    <dgm:cxn modelId="{6F601EFF-E2F7-4D8B-95CC-6151F5DADFA9}" type="presOf" srcId="{0616BFD7-4ABE-4178-A674-484FB705A727}" destId="{9275AA2E-3473-4A1F-91A9-F50C0B13E0C9}" srcOrd="0" destOrd="0" presId="urn:microsoft.com/office/officeart/2008/layout/RadialCluster"/>
    <dgm:cxn modelId="{DB56248D-C164-4910-B946-CB1D6859BF23}" type="presOf" srcId="{579F917C-8852-4FA9-BEBF-610FACA83871}" destId="{292A089D-7E2F-4620-A1FB-6A4D943F1053}" srcOrd="0" destOrd="0" presId="urn:microsoft.com/office/officeart/2008/layout/RadialCluster"/>
    <dgm:cxn modelId="{3AF63DD6-C2A2-4B75-8119-1D29747B68BB}" type="presParOf" srcId="{CD5C4BAF-B7E9-4B7D-9A14-38FD7E190360}" destId="{D7505C1C-2CE9-4533-B49E-05F13FA703D2}" srcOrd="0" destOrd="0" presId="urn:microsoft.com/office/officeart/2008/layout/RadialCluster"/>
    <dgm:cxn modelId="{DC8CA7E0-9DEA-4111-B7A4-77DF5999F346}" type="presParOf" srcId="{D7505C1C-2CE9-4533-B49E-05F13FA703D2}" destId="{EA39157E-16D2-4060-A858-CCFC296458AA}" srcOrd="0" destOrd="0" presId="urn:microsoft.com/office/officeart/2008/layout/RadialCluster"/>
    <dgm:cxn modelId="{E2802DE9-98EC-4E13-9F25-38B18BCFDE74}" type="presParOf" srcId="{D7505C1C-2CE9-4533-B49E-05F13FA703D2}" destId="{860E2F53-9D59-4E1D-AB01-C86855D8A11D}" srcOrd="1" destOrd="0" presId="urn:microsoft.com/office/officeart/2008/layout/RadialCluster"/>
    <dgm:cxn modelId="{2B823516-9BBA-4EB4-8457-C08313F713DB}" type="presParOf" srcId="{D7505C1C-2CE9-4533-B49E-05F13FA703D2}" destId="{30F37EBC-9097-4FB0-87B8-B855E6ECCDEB}" srcOrd="2" destOrd="0" presId="urn:microsoft.com/office/officeart/2008/layout/RadialCluster"/>
    <dgm:cxn modelId="{61A941AB-4DCD-4800-BC80-F2BEEE03BF0F}" type="presParOf" srcId="{D7505C1C-2CE9-4533-B49E-05F13FA703D2}" destId="{3AF8906E-7F6C-4A79-96CA-9A07D4C73E6C}" srcOrd="3" destOrd="0" presId="urn:microsoft.com/office/officeart/2008/layout/RadialCluster"/>
    <dgm:cxn modelId="{36BEEAE2-4504-4F1A-8175-49395ED191D1}" type="presParOf" srcId="{D7505C1C-2CE9-4533-B49E-05F13FA703D2}" destId="{AEE5AFE3-348E-45C6-B9ED-ADD504459A90}" srcOrd="4" destOrd="0" presId="urn:microsoft.com/office/officeart/2008/layout/RadialCluster"/>
    <dgm:cxn modelId="{ABDB218E-4D70-4C25-B06F-33D5225AF206}" type="presParOf" srcId="{D7505C1C-2CE9-4533-B49E-05F13FA703D2}" destId="{9275AA2E-3473-4A1F-91A9-F50C0B13E0C9}" srcOrd="5" destOrd="0" presId="urn:microsoft.com/office/officeart/2008/layout/RadialCluster"/>
    <dgm:cxn modelId="{FC63199B-0BE9-46D7-A5E2-E16528A0E17D}" type="presParOf" srcId="{D7505C1C-2CE9-4533-B49E-05F13FA703D2}" destId="{FE48EC65-F678-474C-AE31-A887801690C7}" srcOrd="6" destOrd="0" presId="urn:microsoft.com/office/officeart/2008/layout/RadialCluster"/>
    <dgm:cxn modelId="{769A2098-F532-48EF-BBEB-283071A34353}" type="presParOf" srcId="{D7505C1C-2CE9-4533-B49E-05F13FA703D2}" destId="{D2D0C67A-179C-4E43-AF3D-3E74C7CF39C9}" srcOrd="7" destOrd="0" presId="urn:microsoft.com/office/officeart/2008/layout/RadialCluster"/>
    <dgm:cxn modelId="{1B8FE0A4-53A6-414F-B257-205AB03E4CD3}" type="presParOf" srcId="{D7505C1C-2CE9-4533-B49E-05F13FA703D2}" destId="{0605558D-697D-48C3-94D8-A8E89F29F345}" srcOrd="8" destOrd="0" presId="urn:microsoft.com/office/officeart/2008/layout/RadialCluster"/>
    <dgm:cxn modelId="{B3D7698A-5F8D-41F7-80C8-E60E39D74AC5}" type="presParOf" srcId="{D7505C1C-2CE9-4533-B49E-05F13FA703D2}" destId="{292A089D-7E2F-4620-A1FB-6A4D943F1053}" srcOrd="9" destOrd="0" presId="urn:microsoft.com/office/officeart/2008/layout/RadialCluster"/>
    <dgm:cxn modelId="{6D236627-258F-4245-BBF4-8BB4965FF655}" type="presParOf" srcId="{D7505C1C-2CE9-4533-B49E-05F13FA703D2}" destId="{9CFE1513-33B7-4030-95C3-D78AABE0308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9157E-16D2-4060-A858-CCFC296458AA}">
      <dsp:nvSpPr>
        <dsp:cNvPr id="0" name=""/>
        <dsp:cNvSpPr/>
      </dsp:nvSpPr>
      <dsp:spPr>
        <a:xfrm>
          <a:off x="983082" y="1296988"/>
          <a:ext cx="1246508" cy="970422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RIPANDEEP KAUR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(M.Sc. Botany)</a:t>
          </a:r>
          <a:endParaRPr lang="en-US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0454" y="1344360"/>
        <a:ext cx="1151764" cy="875678"/>
      </dsp:txXfrm>
    </dsp:sp>
    <dsp:sp modelId="{860E2F53-9D59-4E1D-AB01-C86855D8A11D}">
      <dsp:nvSpPr>
        <dsp:cNvPr id="0" name=""/>
        <dsp:cNvSpPr/>
      </dsp:nvSpPr>
      <dsp:spPr>
        <a:xfrm rot="16200000">
          <a:off x="1332318" y="1022970"/>
          <a:ext cx="5480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8036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37EBC-9097-4FB0-87B8-B855E6ECCDEB}">
      <dsp:nvSpPr>
        <dsp:cNvPr id="0" name=""/>
        <dsp:cNvSpPr/>
      </dsp:nvSpPr>
      <dsp:spPr>
        <a:xfrm>
          <a:off x="1107564" y="98769"/>
          <a:ext cx="997543" cy="650183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SEEMA</a:t>
          </a:r>
          <a:endParaRPr lang="en-US" sz="11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9303" y="130508"/>
        <a:ext cx="934065" cy="586705"/>
      </dsp:txXfrm>
    </dsp:sp>
    <dsp:sp modelId="{3AF8906E-7F6C-4A79-96CA-9A07D4C73E6C}">
      <dsp:nvSpPr>
        <dsp:cNvPr id="0" name=""/>
        <dsp:cNvSpPr/>
      </dsp:nvSpPr>
      <dsp:spPr>
        <a:xfrm rot="20520000">
          <a:off x="2223761" y="1542888"/>
          <a:ext cx="238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205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5AFE3-348E-45C6-B9ED-ADD504459A90}">
      <dsp:nvSpPr>
        <dsp:cNvPr id="0" name=""/>
        <dsp:cNvSpPr/>
      </dsp:nvSpPr>
      <dsp:spPr>
        <a:xfrm>
          <a:off x="2456137" y="1037358"/>
          <a:ext cx="884112" cy="650183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PARIKA</a:t>
          </a:r>
          <a:endParaRPr lang="en-US" sz="11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7876" y="1069097"/>
        <a:ext cx="820634" cy="586705"/>
      </dsp:txXfrm>
    </dsp:sp>
    <dsp:sp modelId="{9275AA2E-3473-4A1F-91A9-F50C0B13E0C9}">
      <dsp:nvSpPr>
        <dsp:cNvPr id="0" name=""/>
        <dsp:cNvSpPr/>
      </dsp:nvSpPr>
      <dsp:spPr>
        <a:xfrm rot="3240000">
          <a:off x="1885334" y="2411720"/>
          <a:ext cx="356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749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8EC65-F678-474C-AE31-A887801690C7}">
      <dsp:nvSpPr>
        <dsp:cNvPr id="0" name=""/>
        <dsp:cNvSpPr/>
      </dsp:nvSpPr>
      <dsp:spPr>
        <a:xfrm>
          <a:off x="1916206" y="2556028"/>
          <a:ext cx="977082" cy="650183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PRIYA KAUR</a:t>
          </a:r>
          <a:endParaRPr lang="en-US" sz="11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7945" y="2587767"/>
        <a:ext cx="913604" cy="586705"/>
      </dsp:txXfrm>
    </dsp:sp>
    <dsp:sp modelId="{D2D0C67A-179C-4E43-AF3D-3E74C7CF39C9}">
      <dsp:nvSpPr>
        <dsp:cNvPr id="0" name=""/>
        <dsp:cNvSpPr/>
      </dsp:nvSpPr>
      <dsp:spPr>
        <a:xfrm rot="7560000">
          <a:off x="970588" y="2411720"/>
          <a:ext cx="356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749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5558D-697D-48C3-94D8-A8E89F29F345}">
      <dsp:nvSpPr>
        <dsp:cNvPr id="0" name=""/>
        <dsp:cNvSpPr/>
      </dsp:nvSpPr>
      <dsp:spPr>
        <a:xfrm>
          <a:off x="277192" y="2556028"/>
          <a:ext cx="1061463" cy="650183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GAGANDEEP KAUR</a:t>
          </a:r>
          <a:endParaRPr lang="en-US" sz="11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931" y="2587767"/>
        <a:ext cx="997985" cy="586705"/>
      </dsp:txXfrm>
    </dsp:sp>
    <dsp:sp modelId="{292A089D-7E2F-4620-A1FB-6A4D943F1053}">
      <dsp:nvSpPr>
        <dsp:cNvPr id="0" name=""/>
        <dsp:cNvSpPr/>
      </dsp:nvSpPr>
      <dsp:spPr>
        <a:xfrm rot="11880000">
          <a:off x="728067" y="1539302"/>
          <a:ext cx="2614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11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E1513-33B7-4030-95C3-D78AABE0308B}">
      <dsp:nvSpPr>
        <dsp:cNvPr id="0" name=""/>
        <dsp:cNvSpPr/>
      </dsp:nvSpPr>
      <dsp:spPr>
        <a:xfrm>
          <a:off x="-105507" y="1037358"/>
          <a:ext cx="839971" cy="650183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SALONI</a:t>
          </a:r>
          <a:endParaRPr lang="en-US" sz="11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3768" y="1069097"/>
        <a:ext cx="776493" cy="58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6F31-2BCD-4627-88D9-585723914CAF}">
      <dsp:nvSpPr>
        <dsp:cNvPr id="0" name=""/>
        <dsp:cNvSpPr/>
      </dsp:nvSpPr>
      <dsp:spPr>
        <a:xfrm>
          <a:off x="1329026" y="1555343"/>
          <a:ext cx="838562" cy="838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ANKITA THAKUR</a:t>
          </a:r>
          <a:endParaRPr lang="en-US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1831" y="1678148"/>
        <a:ext cx="592952" cy="592952"/>
      </dsp:txXfrm>
    </dsp:sp>
    <dsp:sp modelId="{B1E383A0-67A5-4B4B-9400-2B85C408BD88}">
      <dsp:nvSpPr>
        <dsp:cNvPr id="0" name=""/>
        <dsp:cNvSpPr/>
      </dsp:nvSpPr>
      <dsp:spPr>
        <a:xfrm rot="16347701">
          <a:off x="1577986" y="1208975"/>
          <a:ext cx="394283" cy="28357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618695" y="1308185"/>
        <a:ext cx="309212" cy="170142"/>
      </dsp:txXfrm>
    </dsp:sp>
    <dsp:sp modelId="{1294E2DB-B6DA-47D1-8EB7-8BD472C31EC0}">
      <dsp:nvSpPr>
        <dsp:cNvPr id="0" name=""/>
        <dsp:cNvSpPr/>
      </dsp:nvSpPr>
      <dsp:spPr>
        <a:xfrm>
          <a:off x="1282894" y="85394"/>
          <a:ext cx="1048202" cy="1048202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SHAVITA SONIA</a:t>
          </a:r>
          <a:endParaRPr lang="en-US" sz="1000" kern="1200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6400" y="238900"/>
        <a:ext cx="741190" cy="741190"/>
      </dsp:txXfrm>
    </dsp:sp>
    <dsp:sp modelId="{7868CF5D-8E30-4DBA-8AC9-08B80073F64A}">
      <dsp:nvSpPr>
        <dsp:cNvPr id="0" name=""/>
        <dsp:cNvSpPr/>
      </dsp:nvSpPr>
      <dsp:spPr>
        <a:xfrm rot="20463995">
          <a:off x="2091848" y="1641583"/>
          <a:ext cx="428018" cy="28357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94149" y="1712098"/>
        <a:ext cx="342947" cy="170142"/>
      </dsp:txXfrm>
    </dsp:sp>
    <dsp:sp modelId="{3F59E080-42FF-4161-AE12-B4EAE7CCCB90}">
      <dsp:nvSpPr>
        <dsp:cNvPr id="0" name=""/>
        <dsp:cNvSpPr/>
      </dsp:nvSpPr>
      <dsp:spPr>
        <a:xfrm>
          <a:off x="2448412" y="1030586"/>
          <a:ext cx="1048202" cy="1048202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VAISHALI ARORA</a:t>
          </a:r>
          <a:endParaRPr lang="en-US" sz="1000" kern="1200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1918" y="1184092"/>
        <a:ext cx="741190" cy="741190"/>
      </dsp:txXfrm>
    </dsp:sp>
    <dsp:sp modelId="{1E8466DA-F0C3-400D-AD97-8C973BC913EB}">
      <dsp:nvSpPr>
        <dsp:cNvPr id="0" name=""/>
        <dsp:cNvSpPr/>
      </dsp:nvSpPr>
      <dsp:spPr>
        <a:xfrm rot="3311172">
          <a:off x="1848615" y="2356061"/>
          <a:ext cx="527055" cy="28357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866867" y="2377853"/>
        <a:ext cx="441984" cy="170142"/>
      </dsp:txXfrm>
    </dsp:sp>
    <dsp:sp modelId="{2E9920CD-B91F-426A-B4B7-0D9219A16418}">
      <dsp:nvSpPr>
        <dsp:cNvPr id="0" name=""/>
        <dsp:cNvSpPr/>
      </dsp:nvSpPr>
      <dsp:spPr>
        <a:xfrm>
          <a:off x="2019418" y="2594096"/>
          <a:ext cx="1048202" cy="1048202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AMANDEEP KAUR</a:t>
          </a:r>
          <a:endParaRPr lang="en-US" sz="1000" kern="1200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2924" y="2747602"/>
        <a:ext cx="741190" cy="741190"/>
      </dsp:txXfrm>
    </dsp:sp>
    <dsp:sp modelId="{6EEC2E3B-5C23-4BA9-B916-D611292D46B8}">
      <dsp:nvSpPr>
        <dsp:cNvPr id="0" name=""/>
        <dsp:cNvSpPr/>
      </dsp:nvSpPr>
      <dsp:spPr>
        <a:xfrm rot="7632382">
          <a:off x="1025507" y="2374081"/>
          <a:ext cx="623759" cy="28357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093763" y="2396917"/>
        <a:ext cx="538688" cy="170142"/>
      </dsp:txXfrm>
    </dsp:sp>
    <dsp:sp modelId="{8A34C1C5-67ED-4DA8-80F7-B18BFF2E8022}">
      <dsp:nvSpPr>
        <dsp:cNvPr id="0" name=""/>
        <dsp:cNvSpPr/>
      </dsp:nvSpPr>
      <dsp:spPr>
        <a:xfrm>
          <a:off x="329247" y="2629315"/>
          <a:ext cx="1048202" cy="1048202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VEERPAL KAUR</a:t>
          </a:r>
          <a:endParaRPr lang="en-US" sz="1000" kern="1200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753" y="2782821"/>
        <a:ext cx="741190" cy="741190"/>
      </dsp:txXfrm>
    </dsp:sp>
    <dsp:sp modelId="{5AE696F7-3090-4C11-A376-28B23F227FAA}">
      <dsp:nvSpPr>
        <dsp:cNvPr id="0" name=""/>
        <dsp:cNvSpPr/>
      </dsp:nvSpPr>
      <dsp:spPr>
        <a:xfrm rot="11876658">
          <a:off x="1002867" y="1652346"/>
          <a:ext cx="376196" cy="28357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085869" y="1722165"/>
        <a:ext cx="291125" cy="170142"/>
      </dsp:txXfrm>
    </dsp:sp>
    <dsp:sp modelId="{E8C18DCF-9070-47CF-8517-647EAA1DEABF}">
      <dsp:nvSpPr>
        <dsp:cNvPr id="0" name=""/>
        <dsp:cNvSpPr/>
      </dsp:nvSpPr>
      <dsp:spPr>
        <a:xfrm>
          <a:off x="0" y="1054070"/>
          <a:ext cx="1048202" cy="1048202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DILPREET KAU</a:t>
          </a:r>
          <a:r>
            <a:rPr lang="en-US" sz="1000" kern="1200" dirty="0" smtClean="0">
              <a:solidFill>
                <a:schemeClr val="accent6"/>
              </a:solidFill>
            </a:rPr>
            <a:t>R</a:t>
          </a:r>
          <a:endParaRPr lang="en-US" sz="1000" kern="1200" dirty="0">
            <a:solidFill>
              <a:schemeClr val="accent6"/>
            </a:solidFill>
          </a:endParaRPr>
        </a:p>
      </dsp:txBody>
      <dsp:txXfrm>
        <a:off x="153506" y="1207576"/>
        <a:ext cx="741190" cy="741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BAE1-5B56-4926-8656-1B06097A00DC}">
      <dsp:nvSpPr>
        <dsp:cNvPr id="0" name=""/>
        <dsp:cNvSpPr/>
      </dsp:nvSpPr>
      <dsp:spPr>
        <a:xfrm>
          <a:off x="273439" y="575778"/>
          <a:ext cx="2615867" cy="261586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B054E-C126-42C1-A159-B4B95E9EE467}">
      <dsp:nvSpPr>
        <dsp:cNvPr id="0" name=""/>
        <dsp:cNvSpPr/>
      </dsp:nvSpPr>
      <dsp:spPr>
        <a:xfrm>
          <a:off x="273439" y="575778"/>
          <a:ext cx="2615867" cy="261586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EAEE9-F1B2-45F7-8795-551BCAB6AFE7}">
      <dsp:nvSpPr>
        <dsp:cNvPr id="0" name=""/>
        <dsp:cNvSpPr/>
      </dsp:nvSpPr>
      <dsp:spPr>
        <a:xfrm>
          <a:off x="273439" y="575778"/>
          <a:ext cx="2615867" cy="261586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30290-5C6E-4377-8DA4-3769435169D7}">
      <dsp:nvSpPr>
        <dsp:cNvPr id="0" name=""/>
        <dsp:cNvSpPr/>
      </dsp:nvSpPr>
      <dsp:spPr>
        <a:xfrm>
          <a:off x="273439" y="575778"/>
          <a:ext cx="2615867" cy="261586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5ABD5-9A20-4CF3-881E-A5D284DF7DBD}">
      <dsp:nvSpPr>
        <dsp:cNvPr id="0" name=""/>
        <dsp:cNvSpPr/>
      </dsp:nvSpPr>
      <dsp:spPr>
        <a:xfrm>
          <a:off x="273439" y="575778"/>
          <a:ext cx="2615867" cy="261586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77734-1A8C-436E-8510-2F115E1C335E}">
      <dsp:nvSpPr>
        <dsp:cNvPr id="0" name=""/>
        <dsp:cNvSpPr/>
      </dsp:nvSpPr>
      <dsp:spPr>
        <a:xfrm>
          <a:off x="979404" y="1281743"/>
          <a:ext cx="1203937" cy="1203937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DIVNOOR</a:t>
          </a:r>
          <a:endParaRPr lang="en-US" sz="1300" kern="1200" dirty="0"/>
        </a:p>
      </dsp:txBody>
      <dsp:txXfrm>
        <a:off x="1155716" y="1458055"/>
        <a:ext cx="851313" cy="851313"/>
      </dsp:txXfrm>
    </dsp:sp>
    <dsp:sp modelId="{48686FB1-283C-4769-A1B9-C81F0A09452F}">
      <dsp:nvSpPr>
        <dsp:cNvPr id="0" name=""/>
        <dsp:cNvSpPr/>
      </dsp:nvSpPr>
      <dsp:spPr>
        <a:xfrm>
          <a:off x="584826" y="184739"/>
          <a:ext cx="1993093" cy="842756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NANCY SHARMA</a:t>
          </a:r>
          <a:endParaRPr lang="en-US" sz="1200" kern="1200" dirty="0"/>
        </a:p>
      </dsp:txBody>
      <dsp:txXfrm>
        <a:off x="876708" y="308158"/>
        <a:ext cx="1409329" cy="595918"/>
      </dsp:txXfrm>
    </dsp:sp>
    <dsp:sp modelId="{8693AEE2-59EF-4A63-872A-46B792996CF5}">
      <dsp:nvSpPr>
        <dsp:cNvPr id="0" name=""/>
        <dsp:cNvSpPr/>
      </dsp:nvSpPr>
      <dsp:spPr>
        <a:xfrm>
          <a:off x="2263352" y="1067535"/>
          <a:ext cx="1066170" cy="842756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AMARPREET KAUR</a:t>
          </a:r>
          <a:endParaRPr lang="en-US" sz="1200" kern="1200" dirty="0"/>
        </a:p>
      </dsp:txBody>
      <dsp:txXfrm>
        <a:off x="2419489" y="1190954"/>
        <a:ext cx="753896" cy="595918"/>
      </dsp:txXfrm>
    </dsp:sp>
    <dsp:sp modelId="{B3338DDC-AA08-4124-AF0B-3A15673A265E}">
      <dsp:nvSpPr>
        <dsp:cNvPr id="0" name=""/>
        <dsp:cNvSpPr/>
      </dsp:nvSpPr>
      <dsp:spPr>
        <a:xfrm>
          <a:off x="1910946" y="2495929"/>
          <a:ext cx="842756" cy="842756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NISHTHA</a:t>
          </a:r>
          <a:endParaRPr lang="en-US" sz="1000" kern="1200" dirty="0"/>
        </a:p>
      </dsp:txBody>
      <dsp:txXfrm>
        <a:off x="2034365" y="2619348"/>
        <a:ext cx="595918" cy="595918"/>
      </dsp:txXfrm>
    </dsp:sp>
    <dsp:sp modelId="{B1DA47D0-E8D1-4182-9D21-0959E694EFD2}">
      <dsp:nvSpPr>
        <dsp:cNvPr id="0" name=""/>
        <dsp:cNvSpPr/>
      </dsp:nvSpPr>
      <dsp:spPr>
        <a:xfrm>
          <a:off x="409044" y="2495929"/>
          <a:ext cx="842756" cy="842756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KAJAL SHARMA</a:t>
          </a:r>
          <a:endParaRPr lang="en-US" sz="1000" kern="1200" dirty="0"/>
        </a:p>
      </dsp:txBody>
      <dsp:txXfrm>
        <a:off x="532463" y="2619348"/>
        <a:ext cx="595918" cy="595918"/>
      </dsp:txXfrm>
    </dsp:sp>
    <dsp:sp modelId="{D18723A2-6C5B-463E-9E7B-6DD26BBA7F70}">
      <dsp:nvSpPr>
        <dsp:cNvPr id="0" name=""/>
        <dsp:cNvSpPr/>
      </dsp:nvSpPr>
      <dsp:spPr>
        <a:xfrm>
          <a:off x="-55069" y="1067535"/>
          <a:ext cx="842756" cy="842756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RIYA THAKUR</a:t>
          </a:r>
          <a:endParaRPr lang="en-US" sz="1000" kern="1200" dirty="0"/>
        </a:p>
      </dsp:txBody>
      <dsp:txXfrm>
        <a:off x="68350" y="1190954"/>
        <a:ext cx="595918" cy="595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6F31-2BCD-4627-88D9-585723914CAF}">
      <dsp:nvSpPr>
        <dsp:cNvPr id="0" name=""/>
        <dsp:cNvSpPr/>
      </dsp:nvSpPr>
      <dsp:spPr>
        <a:xfrm>
          <a:off x="1193000" y="1463602"/>
          <a:ext cx="805905" cy="77084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NIDHI SHARDA</a:t>
          </a:r>
          <a:endParaRPr lang="en-US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1022" y="1576490"/>
        <a:ext cx="569861" cy="545071"/>
      </dsp:txXfrm>
    </dsp:sp>
    <dsp:sp modelId="{B1E383A0-67A5-4B4B-9400-2B85C408BD88}">
      <dsp:nvSpPr>
        <dsp:cNvPr id="0" name=""/>
        <dsp:cNvSpPr/>
      </dsp:nvSpPr>
      <dsp:spPr>
        <a:xfrm rot="16347701">
          <a:off x="1398408" y="1082514"/>
          <a:ext cx="448235" cy="29679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1015" y="1186351"/>
        <a:ext cx="359197" cy="178075"/>
      </dsp:txXfrm>
    </dsp:sp>
    <dsp:sp modelId="{1294E2DB-B6DA-47D1-8EB7-8BD472C31EC0}">
      <dsp:nvSpPr>
        <dsp:cNvPr id="0" name=""/>
        <dsp:cNvSpPr/>
      </dsp:nvSpPr>
      <dsp:spPr>
        <a:xfrm>
          <a:off x="1170133" y="110888"/>
          <a:ext cx="963559" cy="872923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RAMAN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MANPREE KAUR</a:t>
          </a:r>
          <a:endParaRPr lang="en-US" sz="1200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1243" y="238725"/>
        <a:ext cx="681339" cy="617249"/>
      </dsp:txXfrm>
    </dsp:sp>
    <dsp:sp modelId="{7868CF5D-8E30-4DBA-8AC9-08B80073F64A}">
      <dsp:nvSpPr>
        <dsp:cNvPr id="0" name=""/>
        <dsp:cNvSpPr/>
      </dsp:nvSpPr>
      <dsp:spPr>
        <a:xfrm rot="20366143">
          <a:off x="1910758" y="1493967"/>
          <a:ext cx="472102" cy="29679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3595" y="1568964"/>
        <a:ext cx="383064" cy="178075"/>
      </dsp:txXfrm>
    </dsp:sp>
    <dsp:sp modelId="{3F59E080-42FF-4161-AE12-B4EAE7CCCB90}">
      <dsp:nvSpPr>
        <dsp:cNvPr id="0" name=""/>
        <dsp:cNvSpPr/>
      </dsp:nvSpPr>
      <dsp:spPr>
        <a:xfrm>
          <a:off x="2303403" y="978929"/>
          <a:ext cx="896806" cy="872923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MEENU</a:t>
          </a:r>
          <a:endParaRPr lang="en-US" sz="1200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4737" y="1106766"/>
        <a:ext cx="634138" cy="617249"/>
      </dsp:txXfrm>
    </dsp:sp>
    <dsp:sp modelId="{1E8466DA-F0C3-400D-AD97-8C973BC913EB}">
      <dsp:nvSpPr>
        <dsp:cNvPr id="0" name=""/>
        <dsp:cNvSpPr/>
      </dsp:nvSpPr>
      <dsp:spPr>
        <a:xfrm rot="3311172">
          <a:off x="1664179" y="2220960"/>
          <a:ext cx="587198" cy="29679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3282" y="2243768"/>
        <a:ext cx="498160" cy="178075"/>
      </dsp:txXfrm>
    </dsp:sp>
    <dsp:sp modelId="{2E9920CD-B91F-426A-B4B7-0D9219A16418}">
      <dsp:nvSpPr>
        <dsp:cNvPr id="0" name=""/>
        <dsp:cNvSpPr/>
      </dsp:nvSpPr>
      <dsp:spPr>
        <a:xfrm>
          <a:off x="1917741" y="2502981"/>
          <a:ext cx="872923" cy="872923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NIVEDITA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MAHAJAN</a:t>
          </a:r>
          <a:endParaRPr lang="en-US" sz="1200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5578" y="2630818"/>
        <a:ext cx="617249" cy="617249"/>
      </dsp:txXfrm>
    </dsp:sp>
    <dsp:sp modelId="{6EEC2E3B-5C23-4BA9-B916-D611292D46B8}">
      <dsp:nvSpPr>
        <dsp:cNvPr id="0" name=""/>
        <dsp:cNvSpPr/>
      </dsp:nvSpPr>
      <dsp:spPr>
        <a:xfrm rot="7632382">
          <a:off x="849198" y="2237781"/>
          <a:ext cx="677878" cy="29679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20637" y="2261682"/>
        <a:ext cx="588840" cy="178075"/>
      </dsp:txXfrm>
    </dsp:sp>
    <dsp:sp modelId="{8A34C1C5-67ED-4DA8-80F7-B18BFF2E8022}">
      <dsp:nvSpPr>
        <dsp:cNvPr id="0" name=""/>
        <dsp:cNvSpPr/>
      </dsp:nvSpPr>
      <dsp:spPr>
        <a:xfrm>
          <a:off x="306132" y="2536564"/>
          <a:ext cx="872923" cy="872923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INDU BALA</a:t>
          </a:r>
          <a:endParaRPr lang="en-US" sz="1200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969" y="2664401"/>
        <a:ext cx="617249" cy="617249"/>
      </dsp:txXfrm>
    </dsp:sp>
    <dsp:sp modelId="{5AE696F7-3090-4C11-A376-28B23F227FAA}">
      <dsp:nvSpPr>
        <dsp:cNvPr id="0" name=""/>
        <dsp:cNvSpPr/>
      </dsp:nvSpPr>
      <dsp:spPr>
        <a:xfrm rot="11879993">
          <a:off x="825259" y="1518855"/>
          <a:ext cx="422500" cy="29679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12118" y="1591971"/>
        <a:ext cx="333462" cy="178075"/>
      </dsp:txXfrm>
    </dsp:sp>
    <dsp:sp modelId="{E8C18DCF-9070-47CF-8517-647EAA1DEABF}">
      <dsp:nvSpPr>
        <dsp:cNvPr id="0" name=""/>
        <dsp:cNvSpPr/>
      </dsp:nvSpPr>
      <dsp:spPr>
        <a:xfrm>
          <a:off x="-3959" y="1034538"/>
          <a:ext cx="872923" cy="872923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TANIYA</a:t>
          </a:r>
          <a:endParaRPr lang="en-US" sz="1200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78" y="1162375"/>
        <a:ext cx="617249" cy="617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9157E-16D2-4060-A858-CCFC296458AA}">
      <dsp:nvSpPr>
        <dsp:cNvPr id="0" name=""/>
        <dsp:cNvSpPr/>
      </dsp:nvSpPr>
      <dsp:spPr>
        <a:xfrm>
          <a:off x="1064889" y="1359606"/>
          <a:ext cx="1343054" cy="1045585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Rohini</a:t>
          </a:r>
          <a:endParaRPr lang="en-US" sz="1200" b="1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(M.Sc. Botany)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930" y="1410647"/>
        <a:ext cx="1240972" cy="943503"/>
      </dsp:txXfrm>
    </dsp:sp>
    <dsp:sp modelId="{860E2F53-9D59-4E1D-AB01-C86855D8A11D}">
      <dsp:nvSpPr>
        <dsp:cNvPr id="0" name=""/>
        <dsp:cNvSpPr/>
      </dsp:nvSpPr>
      <dsp:spPr>
        <a:xfrm rot="16200000">
          <a:off x="1441174" y="1064364"/>
          <a:ext cx="5904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0483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37EBC-9097-4FB0-87B8-B855E6ECCDEB}">
      <dsp:nvSpPr>
        <dsp:cNvPr id="0" name=""/>
        <dsp:cNvSpPr/>
      </dsp:nvSpPr>
      <dsp:spPr>
        <a:xfrm>
          <a:off x="1199013" y="68580"/>
          <a:ext cx="1074807" cy="70054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RACHANA RAWAT</a:t>
          </a:r>
          <a:endParaRPr lang="en-US" sz="1200" kern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3211" y="102778"/>
        <a:ext cx="1006411" cy="632146"/>
      </dsp:txXfrm>
    </dsp:sp>
    <dsp:sp modelId="{3AF8906E-7F6C-4A79-96CA-9A07D4C73E6C}">
      <dsp:nvSpPr>
        <dsp:cNvPr id="0" name=""/>
        <dsp:cNvSpPr/>
      </dsp:nvSpPr>
      <dsp:spPr>
        <a:xfrm rot="20520000">
          <a:off x="2401663" y="1624550"/>
          <a:ext cx="2566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55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5AFE3-348E-45C6-B9ED-ADD504459A90}">
      <dsp:nvSpPr>
        <dsp:cNvPr id="0" name=""/>
        <dsp:cNvSpPr/>
      </dsp:nvSpPr>
      <dsp:spPr>
        <a:xfrm>
          <a:off x="2652037" y="1079866"/>
          <a:ext cx="952590" cy="70054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PINKY KATARIA</a:t>
          </a:r>
          <a:endParaRPr lang="en-US" sz="1200" kern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6235" y="1114064"/>
        <a:ext cx="884194" cy="632146"/>
      </dsp:txXfrm>
    </dsp:sp>
    <dsp:sp modelId="{9275AA2E-3473-4A1F-91A9-F50C0B13E0C9}">
      <dsp:nvSpPr>
        <dsp:cNvPr id="0" name=""/>
        <dsp:cNvSpPr/>
      </dsp:nvSpPr>
      <dsp:spPr>
        <a:xfrm rot="3240000">
          <a:off x="2037023" y="2560677"/>
          <a:ext cx="384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381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8EC65-F678-474C-AE31-A887801690C7}">
      <dsp:nvSpPr>
        <dsp:cNvPr id="0" name=""/>
        <dsp:cNvSpPr/>
      </dsp:nvSpPr>
      <dsp:spPr>
        <a:xfrm>
          <a:off x="2070287" y="2716162"/>
          <a:ext cx="1052760" cy="70054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KRISHMA</a:t>
          </a:r>
          <a:endParaRPr lang="en-US" sz="1200" kern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4485" y="2750360"/>
        <a:ext cx="984364" cy="632146"/>
      </dsp:txXfrm>
    </dsp:sp>
    <dsp:sp modelId="{D2D0C67A-179C-4E43-AF3D-3E74C7CF39C9}">
      <dsp:nvSpPr>
        <dsp:cNvPr id="0" name=""/>
        <dsp:cNvSpPr/>
      </dsp:nvSpPr>
      <dsp:spPr>
        <a:xfrm rot="7560000">
          <a:off x="1051428" y="2560677"/>
          <a:ext cx="384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381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5558D-697D-48C3-94D8-A8E89F29F345}">
      <dsp:nvSpPr>
        <dsp:cNvPr id="0" name=""/>
        <dsp:cNvSpPr/>
      </dsp:nvSpPr>
      <dsp:spPr>
        <a:xfrm>
          <a:off x="304326" y="2716162"/>
          <a:ext cx="1143677" cy="70054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TANIYA</a:t>
          </a:r>
          <a:endParaRPr lang="en-US" sz="1200" kern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524" y="2750360"/>
        <a:ext cx="1075281" cy="632146"/>
      </dsp:txXfrm>
    </dsp:sp>
    <dsp:sp modelId="{292A089D-7E2F-4620-A1FB-6A4D943F1053}">
      <dsp:nvSpPr>
        <dsp:cNvPr id="0" name=""/>
        <dsp:cNvSpPr/>
      </dsp:nvSpPr>
      <dsp:spPr>
        <a:xfrm rot="11880000">
          <a:off x="790122" y="1620687"/>
          <a:ext cx="2816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659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E1513-33B7-4030-95C3-D78AABE0308B}">
      <dsp:nvSpPr>
        <dsp:cNvPr id="0" name=""/>
        <dsp:cNvSpPr/>
      </dsp:nvSpPr>
      <dsp:spPr>
        <a:xfrm>
          <a:off x="-108015" y="1079866"/>
          <a:ext cx="905030" cy="70054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NEHA</a:t>
          </a:r>
          <a:endParaRPr lang="en-US" sz="1200" kern="1200" dirty="0"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3817" y="1114064"/>
        <a:ext cx="836634" cy="632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0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4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976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4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89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49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936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9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0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3F71CD-B559-42BE-8D8C-30F1B9FAD74F}" type="datetimeFigureOut">
              <a:rPr lang="en-US" smtClean="0">
                <a:solidFill>
                  <a:srgbClr val="FEFAC9"/>
                </a:solidFill>
              </a:rPr>
              <a:pPr/>
              <a:t>6/19/2021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2FD8F8C-A0E9-414D-9AD3-F4653D0D8FC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7997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5.jpe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980728"/>
            <a:ext cx="5631287" cy="2110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9" y="476672"/>
            <a:ext cx="2135479" cy="249139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07704304"/>
              </p:ext>
            </p:extLst>
          </p:nvPr>
        </p:nvGraphicFramePr>
        <p:xfrm>
          <a:off x="5003444" y="3052295"/>
          <a:ext cx="3234743" cy="330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20651662"/>
              </p:ext>
            </p:extLst>
          </p:nvPr>
        </p:nvGraphicFramePr>
        <p:xfrm>
          <a:off x="473298" y="2897747"/>
          <a:ext cx="3496615" cy="370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itle 3">
            <a:extLst>
              <a:ext uri="{FF2B5EF4-FFF2-40B4-BE49-F238E27FC236}">
                <a16:creationId xmlns="" xmlns:a16="http://schemas.microsoft.com/office/drawing/2014/main" id="{A398037D-E5DA-400F-88A9-155DBB38154C}"/>
              </a:ext>
            </a:extLst>
          </p:cNvPr>
          <p:cNvSpPr txBox="1">
            <a:spLocks/>
          </p:cNvSpPr>
          <p:nvPr/>
        </p:nvSpPr>
        <p:spPr>
          <a:xfrm>
            <a:off x="689340" y="186161"/>
            <a:ext cx="7765321" cy="7945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mtClean="0">
                <a:solidFill>
                  <a:srgbClr val="FF0000"/>
                </a:solidFill>
              </a:rPr>
              <a:t>PEER MENTORING</a:t>
            </a:r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74" y="4827433"/>
            <a:ext cx="1522927" cy="203056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3290985"/>
              </p:ext>
            </p:extLst>
          </p:nvPr>
        </p:nvGraphicFramePr>
        <p:xfrm>
          <a:off x="241480" y="141668"/>
          <a:ext cx="3274454" cy="354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8" y="4827432"/>
            <a:ext cx="1522927" cy="2030569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57605033"/>
              </p:ext>
            </p:extLst>
          </p:nvPr>
        </p:nvGraphicFramePr>
        <p:xfrm>
          <a:off x="5940152" y="0"/>
          <a:ext cx="3203848" cy="346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51018576"/>
              </p:ext>
            </p:extLst>
          </p:nvPr>
        </p:nvGraphicFramePr>
        <p:xfrm>
          <a:off x="3226159" y="3116690"/>
          <a:ext cx="3496613" cy="348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9" y="309095"/>
            <a:ext cx="2334140" cy="25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483A7A-B368-4FC0-90C2-C33C269F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481"/>
            <a:ext cx="3854614" cy="5345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A7936B-E695-46EE-90F7-4AAE9CCA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14" y="1512482"/>
            <a:ext cx="5345519" cy="53455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A398037D-E5DA-400F-88A9-155DBB38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40" y="186160"/>
            <a:ext cx="7765321" cy="1326321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PEER MENTORING</a:t>
            </a:r>
          </a:p>
        </p:txBody>
      </p:sp>
    </p:spTree>
    <p:extLst>
      <p:ext uri="{BB962C8B-B14F-4D97-AF65-F5344CB8AC3E}">
        <p14:creationId xmlns:p14="http://schemas.microsoft.com/office/powerpoint/2010/main" val="119869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1B92B5-66A8-42EC-9181-16EA15EA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488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PEER MENTORING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DB8A1D-62C0-42D8-8161-55F5CF9EA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97172"/>
            <a:ext cx="4572002" cy="556082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B34621FC-0E0E-46CF-B51F-FAFDF06D6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297172"/>
            <a:ext cx="4572000" cy="5560828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="" xmlns:a16="http://schemas.microsoft.com/office/drawing/2014/main" id="{031B55A4-EB1D-49F5-818B-5AE327BB3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409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67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Paper</vt:lpstr>
      <vt:lpstr>PowerPoint Presentation</vt:lpstr>
      <vt:lpstr>PowerPoint Presentation</vt:lpstr>
      <vt:lpstr>PEER MENTORING</vt:lpstr>
      <vt:lpstr>PEER MENTORING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yuvik</dc:creator>
  <cp:lastModifiedBy>Niti</cp:lastModifiedBy>
  <cp:revision>6</cp:revision>
  <dcterms:created xsi:type="dcterms:W3CDTF">2021-06-18T09:36:15Z</dcterms:created>
  <dcterms:modified xsi:type="dcterms:W3CDTF">2021-06-19T04:31:15Z</dcterms:modified>
</cp:coreProperties>
</file>